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56BF8-9D83-3696-3504-689CB922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809F73-B084-E02F-470D-2C5515F67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41BF16-A1EC-1F23-9449-9059A083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861E2-39FF-6A20-4A4D-4801BBB7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5865BF-3D42-9C65-7206-5E49917D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8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E2464-B352-67CF-9005-486D99A4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806BBA-FF8E-F06E-7B47-B56D6E787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47557-B87E-698F-7BB1-02199DB6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C4E3F9-CDFF-C3C2-312B-57B75CB3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41872-3B86-6FF7-7D8A-D1443DA2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82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1AA45E-3DD1-16A9-A468-8D4742485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E5353E-8866-C706-F4CC-32816F098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50C73E-93E0-9669-B039-69ECEB17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0C9E65-9609-DDC3-C9B3-E9227317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53F5D-5E4B-0232-5965-A5DC0C9C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4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79A4F4-D7EE-6767-8F8D-40A5AEAC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60F88F-31C7-B6C7-9E2F-6605D77E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DE953-1F61-9747-02A7-15DCAB72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B349C-547B-F913-9FF9-E258234E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084BB9-348E-1BF2-A38C-5EB05E96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7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C612E-545D-2EA1-2CDB-2770360E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214050-0E87-4231-773C-CC9F75F3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C5927-015E-09D3-6A89-BFAF796D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EF995A-95F4-466E-CE8B-B675A276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465A62-7A49-C9B4-57E4-71C3BD5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5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17CD4-05F3-2859-E5F0-18C2CC63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AB34A2-3163-2DA1-333A-E961D706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98BC-89CC-5FE4-867C-FBACD2DB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2AC3E-9255-31E6-FD08-E6C1F4CA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762D2B-37CC-945E-B5BB-959BADD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653469-0FCF-E323-D3E0-E45BC41E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7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EFA0A-9631-1959-D2BB-1AEB407A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E69DD-8785-F223-0515-A6CC9BEC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B61117-0A73-E090-1404-99DE9E75B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D0E150-D1D4-DE87-5318-AC1C8FA68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58152D-AD08-2BC4-3EBE-56E3DA208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61C5C8-9F08-A329-AF93-0BEAA7AA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095D35-9227-0CA7-1EBB-E6251DD8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981728-E84F-4B88-7D89-158885FB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3BE18-BBEB-5CCC-0157-6E61D5EB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29B3FD-4894-61EF-EBB6-B1CA4D3E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0FA98B-AADE-8DEC-1833-AAFEE3B7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4C2DF1-4073-ACFA-EC19-23DA6066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BB5F39-C55F-7D68-35BD-1D89A8A7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73A2FF-8D30-099D-161C-B0080D6C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5F38FC-373E-74DD-7108-4EB78677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7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8BE15-198F-9965-F5C8-EE3580B9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7CC2BB-F586-5BF7-C90D-B905FE07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568D71-9DAD-1ED4-86B8-A610042B7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4E3905-4D50-2D23-7538-0D799BC5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3C3C1-83EB-9D3A-366B-AE5D1AF8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52C928-5464-A57E-5C31-D4C6BE7A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8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F2097-E042-5904-B91F-85539DEA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98232A-94FA-1BBF-1CEF-E0B10A908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610558-D31A-3801-688C-9513D1914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45FCA5-83DF-93C6-2B40-22A60DA5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EEF644-5A55-ADB7-CF91-9E0CA79F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956866-6E73-99DA-9CF5-D7EBC011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6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460598-0119-A511-E8FD-82946418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FB5F15-961E-A595-AFD2-8C448F48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82A25D-1DC1-DFDE-07A6-6E9D37099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5D9A1-302C-4EA7-B363-1228D5E041D5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AC9525-8548-DACC-79F1-B007B1B5A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A844E2-7BE2-67E1-CACC-E4B85007E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4C73-B593-44D1-BDC8-F6C7C6AC7E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7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72DFE-7E4A-7F19-A4EF-9DC3295BB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D185EE-867A-6422-5511-F7A5F884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0" y="0"/>
            <a:ext cx="3771900" cy="60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12DFE6-56A2-B12E-70F1-98361E0B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" y="566738"/>
            <a:ext cx="3037628" cy="555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C46158-24D0-E37A-D4BA-08F41935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0" y="1122363"/>
            <a:ext cx="5577498" cy="661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FE6EB2-330C-2AFF-C277-E4E31AC64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0" y="1787912"/>
            <a:ext cx="3544364" cy="10565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74E4E9-2661-6759-7DBE-3E67A00B9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0" y="2844413"/>
            <a:ext cx="3498301" cy="14416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7083413-603C-E844-D8AD-E7725A308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76302"/>
            <a:ext cx="3771900" cy="1281381"/>
          </a:xfrm>
          <a:prstGeom prst="rect">
            <a:avLst/>
          </a:prstGeom>
        </p:spPr>
      </p:pic>
      <p:sp>
        <p:nvSpPr>
          <p:cNvPr id="12" name="副标题 11">
            <a:extLst>
              <a:ext uri="{FF2B5EF4-FFF2-40B4-BE49-F238E27FC236}">
                <a16:creationId xmlns:a16="http://schemas.microsoft.com/office/drawing/2014/main" id="{780505D8-D927-F140-7231-A76063F75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8B79E6-FCC6-12D6-EF4A-3F4477F72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1" y="5717514"/>
            <a:ext cx="3108125" cy="991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7354F88-CA19-C4C9-14A8-4306574948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0442" y="83699"/>
            <a:ext cx="3013725" cy="5215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D7502CF-3050-C69D-A0A8-82FF12A3BE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4428" y="609600"/>
            <a:ext cx="4645143" cy="1406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E23AFDF-6B15-1E3C-4972-B79EFE79B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8365" y="2016224"/>
            <a:ext cx="4793635" cy="11375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91BB1F3-F0D6-EB2D-4FFF-6D29D06B6F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9268" y="31113"/>
            <a:ext cx="4411174" cy="5014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406753-DD06-91C4-F0EC-5DE054F5F9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4797" y="3907498"/>
            <a:ext cx="5985175" cy="28668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73A326-C97D-BD2F-ED2E-F664D4AA1C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5106" y="3202989"/>
            <a:ext cx="3685255" cy="6584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884EE66-CAF9-35C2-B6DF-4D42E30FA7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5894" y="1926291"/>
            <a:ext cx="4084538" cy="17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B3E89-5212-3BB6-3663-233C6AE2F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1259E9-6676-F951-E27E-D7C4BDA40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91421B-00C4-FD69-C904-E74BCD90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30"/>
            <a:ext cx="2782812" cy="4535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833191-FCDE-1107-626F-31FD6BED8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" y="513806"/>
            <a:ext cx="5145864" cy="18650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B264F7-55C4-BBD2-682B-A2F4EBC7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7" y="2500085"/>
            <a:ext cx="5097644" cy="22071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6EF67F-AF9A-486D-C0CF-8D7469D49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05" y="4661870"/>
            <a:ext cx="5042296" cy="20398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2372CC-ECE8-2B2A-0BD4-5B2AA6849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898" y="60229"/>
            <a:ext cx="4600333" cy="14666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D9C324-19B4-CD17-E1A0-CB10ED021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898" y="2241643"/>
            <a:ext cx="5417359" cy="24804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F6AA0B-F29C-4DA4-F242-686862095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898" y="1568927"/>
            <a:ext cx="2889999" cy="6788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DD2F30B-1E7A-BD71-FDD7-9E43352617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3427" y="5297390"/>
            <a:ext cx="6324668" cy="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D13EA-F966-C637-A984-0ED9A67BC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76BE3A-50C4-C7F0-475F-E7651A90A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92070D-2BEB-6821-22B3-D300C68D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5" y="-1"/>
            <a:ext cx="5720273" cy="38985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8D2103-03DB-DB6B-EE13-941B02E8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43" y="62530"/>
            <a:ext cx="5398793" cy="61915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701017-40ED-1AD2-8313-EBD360592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64" y="3993706"/>
            <a:ext cx="6118557" cy="27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A891F9-C034-9893-DFFB-6BE88242E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EB81B9-0BF1-971C-FE64-D73EFE750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E1A997-8697-4C54-6F01-70586BE3E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4"/>
            <a:ext cx="3811294" cy="21126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77D15F-8778-BD64-FAEA-C4850AE5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668"/>
            <a:ext cx="2276475" cy="571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F3E233-94A5-3FE8-131D-BAABAB028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120" y="426873"/>
            <a:ext cx="3165002" cy="59039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423A65-47C2-E50E-A32D-AC410D43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576" y="52037"/>
            <a:ext cx="4760660" cy="24357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9C87E0-FDD0-7842-CD5F-41A7C316F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692" y="2483113"/>
            <a:ext cx="4760660" cy="1315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78BE71-A375-C3EA-C3B3-CCAF97F27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764" y="3812983"/>
            <a:ext cx="4555588" cy="13409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E45D86-FEE9-D398-F2B3-C4BD7B521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709" y="5153961"/>
            <a:ext cx="4604853" cy="1622151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9AB1471D-D4FA-6E58-5F14-DCBEB803A243}"/>
              </a:ext>
            </a:extLst>
          </p:cNvPr>
          <p:cNvSpPr/>
          <p:nvPr/>
        </p:nvSpPr>
        <p:spPr>
          <a:xfrm>
            <a:off x="2393557" y="2291475"/>
            <a:ext cx="1655860" cy="202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2065893-216A-7745-065F-4459022A9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8" y="2730308"/>
            <a:ext cx="4652760" cy="15030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34F418-3BED-49E5-66EF-8A9C9DB8E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" y="4325451"/>
            <a:ext cx="4124786" cy="2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9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324F7-EC93-294E-0035-C493A53FD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BA7404-D016-6BF2-37EA-76CD7D543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A76A22-F0D6-8F84-B3E5-F8B0ED7C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32"/>
            <a:ext cx="4805638" cy="479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785133-70A6-3792-15C3-C4BD1724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5" y="664990"/>
            <a:ext cx="3856662" cy="24674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977702-9E09-5420-DB40-9A51A8DA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17" y="693303"/>
            <a:ext cx="3856663" cy="2439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8867DC-AF09-9916-A778-6C28DE1DA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5" y="3356586"/>
            <a:ext cx="6258088" cy="32632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B63C01-7428-3088-8E7F-C5EF6AAD6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761" y="3356586"/>
            <a:ext cx="5671239" cy="32632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A7BD83-E167-90D7-B7E1-8728333AE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4279" y="601227"/>
            <a:ext cx="4173440" cy="25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2ACC6-C87A-FAFD-B333-3BA24B507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424EEB-2BA3-9B7F-6EEA-737B3F1ED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9FA6C1-E974-229F-4D30-F4ED04974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" y="118375"/>
            <a:ext cx="6667135" cy="43115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18F140-D263-0C8C-E186-CBC53538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95" y="0"/>
            <a:ext cx="5193674" cy="6701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BFE5D99-EF1C-281A-5B6A-993904BE7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66" y="4634290"/>
            <a:ext cx="6822148" cy="20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宽屏</PresentationFormat>
  <Paragraphs>12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Kilig King</dc:creator>
  <cp:lastModifiedBy>Kilig King</cp:lastModifiedBy>
  <cp:revision>7</cp:revision>
  <dcterms:created xsi:type="dcterms:W3CDTF">2024-06-12T07:51:51Z</dcterms:created>
  <dcterms:modified xsi:type="dcterms:W3CDTF">2024-06-12T08:40:23Z</dcterms:modified>
</cp:coreProperties>
</file>