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3" r:id="rId5"/>
    <p:sldId id="283" r:id="rId6"/>
    <p:sldId id="260" r:id="rId7"/>
    <p:sldId id="261" r:id="rId8"/>
    <p:sldId id="262" r:id="rId9"/>
    <p:sldId id="263" r:id="rId10"/>
    <p:sldId id="264" r:id="rId11"/>
    <p:sldId id="274" r:id="rId12"/>
    <p:sldId id="276" r:id="rId13"/>
    <p:sldId id="272" r:id="rId14"/>
    <p:sldId id="271" r:id="rId15"/>
    <p:sldId id="284" r:id="rId16"/>
    <p:sldId id="269" r:id="rId17"/>
    <p:sldId id="275" r:id="rId18"/>
    <p:sldId id="270" r:id="rId19"/>
    <p:sldId id="279" r:id="rId20"/>
    <p:sldId id="280" r:id="rId21"/>
    <p:sldId id="281" r:id="rId22"/>
    <p:sldId id="278" r:id="rId23"/>
    <p:sldId id="265" r:id="rId24"/>
    <p:sldId id="266" r:id="rId25"/>
    <p:sldId id="267" r:id="rId26"/>
    <p:sldId id="268" r:id="rId27"/>
    <p:sldId id="277" r:id="rId28"/>
    <p:sldId id="28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EB305-CECC-4A9E-A6F4-9F77F75B75C7}" v="138" dt="2024-12-11T09:16:34.758"/>
    <p1510:client id="{FDAC8406-9152-4216-BE81-0054E5C34089}" v="78" dt="2024-12-12T03:48:38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浩宇 王" userId="c3e14348cd83983e" providerId="LiveId" clId="{F5DEB305-CECC-4A9E-A6F4-9F77F75B75C7}"/>
    <pc:docChg chg="undo redo custSel addSld delSld modSld sldOrd">
      <pc:chgData name="浩宇 王" userId="c3e14348cd83983e" providerId="LiveId" clId="{F5DEB305-CECC-4A9E-A6F4-9F77F75B75C7}" dt="2024-12-11T09:29:09.513" v="9267" actId="20577"/>
      <pc:docMkLst>
        <pc:docMk/>
      </pc:docMkLst>
      <pc:sldChg chg="modSp mod">
        <pc:chgData name="浩宇 王" userId="c3e14348cd83983e" providerId="LiveId" clId="{F5DEB305-CECC-4A9E-A6F4-9F77F75B75C7}" dt="2024-12-11T08:47:58.190" v="6164" actId="3626"/>
        <pc:sldMkLst>
          <pc:docMk/>
          <pc:sldMk cId="960842898" sldId="256"/>
        </pc:sldMkLst>
        <pc:spChg chg="mod">
          <ac:chgData name="浩宇 王" userId="c3e14348cd83983e" providerId="LiveId" clId="{F5DEB305-CECC-4A9E-A6F4-9F77F75B75C7}" dt="2024-12-11T06:31:11.389" v="145" actId="1076"/>
          <ac:spMkLst>
            <pc:docMk/>
            <pc:sldMk cId="960842898" sldId="256"/>
            <ac:spMk id="2" creationId="{F6996E16-8994-EEBB-9735-A38AFCD90F3C}"/>
          </ac:spMkLst>
        </pc:spChg>
        <pc:spChg chg="mod">
          <ac:chgData name="浩宇 王" userId="c3e14348cd83983e" providerId="LiveId" clId="{F5DEB305-CECC-4A9E-A6F4-9F77F75B75C7}" dt="2024-12-11T08:47:58.190" v="6164" actId="3626"/>
          <ac:spMkLst>
            <pc:docMk/>
            <pc:sldMk cId="960842898" sldId="256"/>
            <ac:spMk id="3" creationId="{CCC3AF2D-4D3A-9771-7B7F-E84411A05690}"/>
          </ac:spMkLst>
        </pc:spChg>
      </pc:sldChg>
      <pc:sldChg chg="modSp new mod">
        <pc:chgData name="浩宇 王" userId="c3e14348cd83983e" providerId="LiveId" clId="{F5DEB305-CECC-4A9E-A6F4-9F77F75B75C7}" dt="2024-12-11T06:39:06.348" v="1231" actId="20577"/>
        <pc:sldMkLst>
          <pc:docMk/>
          <pc:sldMk cId="809326247" sldId="257"/>
        </pc:sldMkLst>
        <pc:spChg chg="mod">
          <ac:chgData name="浩宇 王" userId="c3e14348cd83983e" providerId="LiveId" clId="{F5DEB305-CECC-4A9E-A6F4-9F77F75B75C7}" dt="2024-12-11T06:28:32.243" v="35" actId="20577"/>
          <ac:spMkLst>
            <pc:docMk/>
            <pc:sldMk cId="809326247" sldId="257"/>
            <ac:spMk id="2" creationId="{EBD37865-491D-01A8-9DF6-73BC2FF61843}"/>
          </ac:spMkLst>
        </pc:spChg>
        <pc:spChg chg="mod">
          <ac:chgData name="浩宇 王" userId="c3e14348cd83983e" providerId="LiveId" clId="{F5DEB305-CECC-4A9E-A6F4-9F77F75B75C7}" dt="2024-12-11T06:39:06.348" v="1231" actId="20577"/>
          <ac:spMkLst>
            <pc:docMk/>
            <pc:sldMk cId="809326247" sldId="257"/>
            <ac:spMk id="3" creationId="{D446D78E-F365-3990-AA41-47AB2A8C3E46}"/>
          </ac:spMkLst>
        </pc:spChg>
      </pc:sldChg>
      <pc:sldChg chg="addSp delSp modSp new mod">
        <pc:chgData name="浩宇 王" userId="c3e14348cd83983e" providerId="LiveId" clId="{F5DEB305-CECC-4A9E-A6F4-9F77F75B75C7}" dt="2024-12-11T06:38:44.257" v="1187" actId="26606"/>
        <pc:sldMkLst>
          <pc:docMk/>
          <pc:sldMk cId="4098896164" sldId="258"/>
        </pc:sldMkLst>
        <pc:spChg chg="mod">
          <ac:chgData name="浩宇 王" userId="c3e14348cd83983e" providerId="LiveId" clId="{F5DEB305-CECC-4A9E-A6F4-9F77F75B75C7}" dt="2024-12-11T06:31:34.151" v="207" actId="20577"/>
          <ac:spMkLst>
            <pc:docMk/>
            <pc:sldMk cId="4098896164" sldId="258"/>
            <ac:spMk id="2" creationId="{34C68B58-9108-6633-34B1-95BB6A26EC61}"/>
          </ac:spMkLst>
        </pc:spChg>
        <pc:spChg chg="del mod">
          <ac:chgData name="浩宇 王" userId="c3e14348cd83983e" providerId="LiveId" clId="{F5DEB305-CECC-4A9E-A6F4-9F77F75B75C7}" dt="2024-12-11T06:38:44.257" v="1187" actId="26606"/>
          <ac:spMkLst>
            <pc:docMk/>
            <pc:sldMk cId="4098896164" sldId="258"/>
            <ac:spMk id="3" creationId="{05657693-E3E0-58E4-9FF8-F8233824EBDE}"/>
          </ac:spMkLst>
        </pc:spChg>
        <pc:graphicFrameChg chg="add">
          <ac:chgData name="浩宇 王" userId="c3e14348cd83983e" providerId="LiveId" clId="{F5DEB305-CECC-4A9E-A6F4-9F77F75B75C7}" dt="2024-12-11T06:38:44.257" v="1187" actId="26606"/>
          <ac:graphicFrameMkLst>
            <pc:docMk/>
            <pc:sldMk cId="4098896164" sldId="258"/>
            <ac:graphicFrameMk id="5" creationId="{E3690CCD-A424-D4F9-B979-5E8FC37231CF}"/>
          </ac:graphicFrameMkLst>
        </pc:graphicFrameChg>
      </pc:sldChg>
      <pc:sldChg chg="addSp delSp modSp new mod modClrScheme chgLayout">
        <pc:chgData name="浩宇 王" userId="c3e14348cd83983e" providerId="LiveId" clId="{F5DEB305-CECC-4A9E-A6F4-9F77F75B75C7}" dt="2024-12-11T07:08:58.330" v="1415" actId="1076"/>
        <pc:sldMkLst>
          <pc:docMk/>
          <pc:sldMk cId="2849021263" sldId="259"/>
        </pc:sldMkLst>
        <pc:spChg chg="del mod ord">
          <ac:chgData name="浩宇 王" userId="c3e14348cd83983e" providerId="LiveId" clId="{F5DEB305-CECC-4A9E-A6F4-9F77F75B75C7}" dt="2024-12-11T06:53:35.628" v="1248" actId="700"/>
          <ac:spMkLst>
            <pc:docMk/>
            <pc:sldMk cId="2849021263" sldId="259"/>
            <ac:spMk id="2" creationId="{CDFB03C5-F405-1EA7-81CF-B1C74967A104}"/>
          </ac:spMkLst>
        </pc:spChg>
        <pc:spChg chg="del mod ord">
          <ac:chgData name="浩宇 王" userId="c3e14348cd83983e" providerId="LiveId" clId="{F5DEB305-CECC-4A9E-A6F4-9F77F75B75C7}" dt="2024-12-11T06:53:35.628" v="1248" actId="700"/>
          <ac:spMkLst>
            <pc:docMk/>
            <pc:sldMk cId="2849021263" sldId="259"/>
            <ac:spMk id="3" creationId="{E6D06D22-C7D8-7487-7320-6E2CFCC8C8F1}"/>
          </ac:spMkLst>
        </pc:spChg>
        <pc:spChg chg="add del mod ord">
          <ac:chgData name="浩宇 王" userId="c3e14348cd83983e" providerId="LiveId" clId="{F5DEB305-CECC-4A9E-A6F4-9F77F75B75C7}" dt="2024-12-11T06:53:37.708" v="1249" actId="700"/>
          <ac:spMkLst>
            <pc:docMk/>
            <pc:sldMk cId="2849021263" sldId="259"/>
            <ac:spMk id="4" creationId="{C8B2A5DF-8EE7-6CC1-BB97-BF03C05EB44E}"/>
          </ac:spMkLst>
        </pc:spChg>
        <pc:spChg chg="add del mod ord">
          <ac:chgData name="浩宇 王" userId="c3e14348cd83983e" providerId="LiveId" clId="{F5DEB305-CECC-4A9E-A6F4-9F77F75B75C7}" dt="2024-12-11T06:53:37.708" v="1249" actId="700"/>
          <ac:spMkLst>
            <pc:docMk/>
            <pc:sldMk cId="2849021263" sldId="259"/>
            <ac:spMk id="5" creationId="{A8CFC0A0-426D-37CA-7BD1-63026FE4D091}"/>
          </ac:spMkLst>
        </pc:spChg>
        <pc:spChg chg="add del mod ord">
          <ac:chgData name="浩宇 王" userId="c3e14348cd83983e" providerId="LiveId" clId="{F5DEB305-CECC-4A9E-A6F4-9F77F75B75C7}" dt="2024-12-11T06:53:37.708" v="1249" actId="700"/>
          <ac:spMkLst>
            <pc:docMk/>
            <pc:sldMk cId="2849021263" sldId="259"/>
            <ac:spMk id="6" creationId="{68E3E3A5-4589-9607-91C5-82FB5969E480}"/>
          </ac:spMkLst>
        </pc:spChg>
        <pc:spChg chg="add mod ord">
          <ac:chgData name="浩宇 王" userId="c3e14348cd83983e" providerId="LiveId" clId="{F5DEB305-CECC-4A9E-A6F4-9F77F75B75C7}" dt="2024-12-11T06:53:57.675" v="1284" actId="20577"/>
          <ac:spMkLst>
            <pc:docMk/>
            <pc:sldMk cId="2849021263" sldId="259"/>
            <ac:spMk id="7" creationId="{4C5E4328-AEFC-1049-B1B0-3722D73CCBEB}"/>
          </ac:spMkLst>
        </pc:spChg>
        <pc:spChg chg="add mod ord">
          <ac:chgData name="浩宇 王" userId="c3e14348cd83983e" providerId="LiveId" clId="{F5DEB305-CECC-4A9E-A6F4-9F77F75B75C7}" dt="2024-12-11T07:08:23.627" v="1405" actId="2711"/>
          <ac:spMkLst>
            <pc:docMk/>
            <pc:sldMk cId="2849021263" sldId="259"/>
            <ac:spMk id="8" creationId="{627C1D76-DB3D-E031-A528-840CB2166D1F}"/>
          </ac:spMkLst>
        </pc:spChg>
        <pc:spChg chg="add del mod ord">
          <ac:chgData name="浩宇 王" userId="c3e14348cd83983e" providerId="LiveId" clId="{F5DEB305-CECC-4A9E-A6F4-9F77F75B75C7}" dt="2024-12-11T06:54:25.150" v="1298" actId="931"/>
          <ac:spMkLst>
            <pc:docMk/>
            <pc:sldMk cId="2849021263" sldId="259"/>
            <ac:spMk id="9" creationId="{7A68FD26-C25A-1FC3-3762-926020C95C23}"/>
          </ac:spMkLst>
        </pc:spChg>
        <pc:spChg chg="add mod ord">
          <ac:chgData name="浩宇 王" userId="c3e14348cd83983e" providerId="LiveId" clId="{F5DEB305-CECC-4A9E-A6F4-9F77F75B75C7}" dt="2024-12-11T07:08:45.002" v="1411" actId="20577"/>
          <ac:spMkLst>
            <pc:docMk/>
            <pc:sldMk cId="2849021263" sldId="259"/>
            <ac:spMk id="10" creationId="{20A4A883-66FB-7FDD-581E-BB257FD82FCD}"/>
          </ac:spMkLst>
        </pc:spChg>
        <pc:spChg chg="add del mod ord">
          <ac:chgData name="浩宇 王" userId="c3e14348cd83983e" providerId="LiveId" clId="{F5DEB305-CECC-4A9E-A6F4-9F77F75B75C7}" dt="2024-12-11T07:06:48.697" v="1311" actId="931"/>
          <ac:spMkLst>
            <pc:docMk/>
            <pc:sldMk cId="2849021263" sldId="259"/>
            <ac:spMk id="11" creationId="{8F6C203C-2971-66C9-668E-12E4F7A35A40}"/>
          </ac:spMkLst>
        </pc:spChg>
        <pc:spChg chg="add del mod">
          <ac:chgData name="浩宇 王" userId="c3e14348cd83983e" providerId="LiveId" clId="{F5DEB305-CECC-4A9E-A6F4-9F77F75B75C7}" dt="2024-12-11T07:06:55.019" v="1314" actId="931"/>
          <ac:spMkLst>
            <pc:docMk/>
            <pc:sldMk cId="2849021263" sldId="259"/>
            <ac:spMk id="17" creationId="{E721E972-4408-A63D-2D7A-CB4D7A3037A0}"/>
          </ac:spMkLst>
        </pc:spChg>
        <pc:picChg chg="add del mod">
          <ac:chgData name="浩宇 王" userId="c3e14348cd83983e" providerId="LiveId" clId="{F5DEB305-CECC-4A9E-A6F4-9F77F75B75C7}" dt="2024-12-11T07:06:52.549" v="1313" actId="478"/>
          <ac:picMkLst>
            <pc:docMk/>
            <pc:sldMk cId="2849021263" sldId="259"/>
            <ac:picMk id="13" creationId="{754315DB-DD4A-74C7-B740-1415E07B008F}"/>
          </ac:picMkLst>
        </pc:picChg>
        <pc:picChg chg="add mod">
          <ac:chgData name="浩宇 王" userId="c3e14348cd83983e" providerId="LiveId" clId="{F5DEB305-CECC-4A9E-A6F4-9F77F75B75C7}" dt="2024-12-11T07:08:58.330" v="1415" actId="1076"/>
          <ac:picMkLst>
            <pc:docMk/>
            <pc:sldMk cId="2849021263" sldId="259"/>
            <ac:picMk id="15" creationId="{1153BDFE-8D71-1945-28DD-A7B2001D1D53}"/>
          </ac:picMkLst>
        </pc:picChg>
        <pc:picChg chg="add mod">
          <ac:chgData name="浩宇 王" userId="c3e14348cd83983e" providerId="LiveId" clId="{F5DEB305-CECC-4A9E-A6F4-9F77F75B75C7}" dt="2024-12-11T07:08:53.977" v="1413" actId="1076"/>
          <ac:picMkLst>
            <pc:docMk/>
            <pc:sldMk cId="2849021263" sldId="259"/>
            <ac:picMk id="19" creationId="{236C8FC2-CDB0-3EF6-D4E9-AA2E481EDCB1}"/>
          </ac:picMkLst>
        </pc:picChg>
      </pc:sldChg>
      <pc:sldChg chg="addSp delSp modSp new del mod setBg">
        <pc:chgData name="浩宇 王" userId="c3e14348cd83983e" providerId="LiveId" clId="{F5DEB305-CECC-4A9E-A6F4-9F77F75B75C7}" dt="2024-12-11T06:53:31.819" v="1246" actId="2696"/>
        <pc:sldMkLst>
          <pc:docMk/>
          <pc:sldMk cId="3815970303" sldId="259"/>
        </pc:sldMkLst>
        <pc:spChg chg="mod">
          <ac:chgData name="浩宇 王" userId="c3e14348cd83983e" providerId="LiveId" clId="{F5DEB305-CECC-4A9E-A6F4-9F77F75B75C7}" dt="2024-12-11T06:53:14.256" v="1245" actId="26606"/>
          <ac:spMkLst>
            <pc:docMk/>
            <pc:sldMk cId="3815970303" sldId="259"/>
            <ac:spMk id="2" creationId="{09FCAA39-AE4A-6404-94BF-D5885141D715}"/>
          </ac:spMkLst>
        </pc:spChg>
        <pc:spChg chg="del">
          <ac:chgData name="浩宇 王" userId="c3e14348cd83983e" providerId="LiveId" clId="{F5DEB305-CECC-4A9E-A6F4-9F77F75B75C7}" dt="2024-12-11T06:52:59.505" v="1242" actId="931"/>
          <ac:spMkLst>
            <pc:docMk/>
            <pc:sldMk cId="3815970303" sldId="259"/>
            <ac:spMk id="3" creationId="{597A75B1-CA8B-946C-FE1D-8E04661E0D3C}"/>
          </ac:spMkLst>
        </pc:spChg>
        <pc:spChg chg="add">
          <ac:chgData name="浩宇 王" userId="c3e14348cd83983e" providerId="LiveId" clId="{F5DEB305-CECC-4A9E-A6F4-9F77F75B75C7}" dt="2024-12-11T06:53:14.256" v="1245" actId="26606"/>
          <ac:spMkLst>
            <pc:docMk/>
            <pc:sldMk cId="3815970303" sldId="259"/>
            <ac:spMk id="10" creationId="{D4771268-CB57-404A-9271-370EB28F6090}"/>
          </ac:spMkLst>
        </pc:spChg>
        <pc:picChg chg="add mod">
          <ac:chgData name="浩宇 王" userId="c3e14348cd83983e" providerId="LiveId" clId="{F5DEB305-CECC-4A9E-A6F4-9F77F75B75C7}" dt="2024-12-11T06:53:14.256" v="1245" actId="26606"/>
          <ac:picMkLst>
            <pc:docMk/>
            <pc:sldMk cId="3815970303" sldId="259"/>
            <ac:picMk id="5" creationId="{B5C38C23-CA04-A054-B229-CE72571526D0}"/>
          </ac:picMkLst>
        </pc:picChg>
      </pc:sldChg>
      <pc:sldChg chg="addSp delSp modSp new mod modClrScheme chgLayout">
        <pc:chgData name="浩宇 王" userId="c3e14348cd83983e" providerId="LiveId" clId="{F5DEB305-CECC-4A9E-A6F4-9F77F75B75C7}" dt="2024-12-11T07:14:55.365" v="2227" actId="113"/>
        <pc:sldMkLst>
          <pc:docMk/>
          <pc:sldMk cId="3075888716" sldId="260"/>
        </pc:sldMkLst>
        <pc:spChg chg="del mod ord">
          <ac:chgData name="浩宇 王" userId="c3e14348cd83983e" providerId="LiveId" clId="{F5DEB305-CECC-4A9E-A6F4-9F77F75B75C7}" dt="2024-12-11T07:09:37.993" v="1417" actId="700"/>
          <ac:spMkLst>
            <pc:docMk/>
            <pc:sldMk cId="3075888716" sldId="260"/>
            <ac:spMk id="2" creationId="{11C4DFC4-B8E9-63F3-5CE7-A9D76AE7677C}"/>
          </ac:spMkLst>
        </pc:spChg>
        <pc:spChg chg="del">
          <ac:chgData name="浩宇 王" userId="c3e14348cd83983e" providerId="LiveId" clId="{F5DEB305-CECC-4A9E-A6F4-9F77F75B75C7}" dt="2024-12-11T07:09:37.993" v="1417" actId="700"/>
          <ac:spMkLst>
            <pc:docMk/>
            <pc:sldMk cId="3075888716" sldId="260"/>
            <ac:spMk id="3" creationId="{7AE9CB53-8C0C-D022-554B-95F38370B6E5}"/>
          </ac:spMkLst>
        </pc:spChg>
        <pc:spChg chg="del mod ord">
          <ac:chgData name="浩宇 王" userId="c3e14348cd83983e" providerId="LiveId" clId="{F5DEB305-CECC-4A9E-A6F4-9F77F75B75C7}" dt="2024-12-11T07:09:37.993" v="1417" actId="700"/>
          <ac:spMkLst>
            <pc:docMk/>
            <pc:sldMk cId="3075888716" sldId="260"/>
            <ac:spMk id="4" creationId="{FE4B2A9E-0A33-B410-73FE-E436F26FBC2D}"/>
          </ac:spMkLst>
        </pc:spChg>
        <pc:spChg chg="del">
          <ac:chgData name="浩宇 王" userId="c3e14348cd83983e" providerId="LiveId" clId="{F5DEB305-CECC-4A9E-A6F4-9F77F75B75C7}" dt="2024-12-11T07:09:37.993" v="1417" actId="700"/>
          <ac:spMkLst>
            <pc:docMk/>
            <pc:sldMk cId="3075888716" sldId="260"/>
            <ac:spMk id="5" creationId="{C74A39C2-7DEF-722F-3C4D-6E47C74BDA74}"/>
          </ac:spMkLst>
        </pc:spChg>
        <pc:spChg chg="del">
          <ac:chgData name="浩宇 王" userId="c3e14348cd83983e" providerId="LiveId" clId="{F5DEB305-CECC-4A9E-A6F4-9F77F75B75C7}" dt="2024-12-11T07:09:37.993" v="1417" actId="700"/>
          <ac:spMkLst>
            <pc:docMk/>
            <pc:sldMk cId="3075888716" sldId="260"/>
            <ac:spMk id="6" creationId="{3FB87518-B6EE-CB08-6231-298E177C3312}"/>
          </ac:spMkLst>
        </pc:spChg>
        <pc:spChg chg="add mod ord">
          <ac:chgData name="浩宇 王" userId="c3e14348cd83983e" providerId="LiveId" clId="{F5DEB305-CECC-4A9E-A6F4-9F77F75B75C7}" dt="2024-12-11T07:09:48.494" v="1458" actId="20577"/>
          <ac:spMkLst>
            <pc:docMk/>
            <pc:sldMk cId="3075888716" sldId="260"/>
            <ac:spMk id="7" creationId="{93B4D8F0-B2D3-AB3D-9461-8DCFB6C8BFE9}"/>
          </ac:spMkLst>
        </pc:spChg>
        <pc:spChg chg="add mod ord">
          <ac:chgData name="浩宇 王" userId="c3e14348cd83983e" providerId="LiveId" clId="{F5DEB305-CECC-4A9E-A6F4-9F77F75B75C7}" dt="2024-12-11T07:14:55.365" v="2227" actId="113"/>
          <ac:spMkLst>
            <pc:docMk/>
            <pc:sldMk cId="3075888716" sldId="260"/>
            <ac:spMk id="8" creationId="{A3F58A49-399F-9A64-A0A6-7677B40075C6}"/>
          </ac:spMkLst>
        </pc:spChg>
      </pc:sldChg>
      <pc:sldChg chg="modSp new mod">
        <pc:chgData name="浩宇 王" userId="c3e14348cd83983e" providerId="LiveId" clId="{F5DEB305-CECC-4A9E-A6F4-9F77F75B75C7}" dt="2024-12-11T07:31:44.554" v="3086" actId="13926"/>
        <pc:sldMkLst>
          <pc:docMk/>
          <pc:sldMk cId="3393140824" sldId="261"/>
        </pc:sldMkLst>
        <pc:spChg chg="mod">
          <ac:chgData name="浩宇 王" userId="c3e14348cd83983e" providerId="LiveId" clId="{F5DEB305-CECC-4A9E-A6F4-9F77F75B75C7}" dt="2024-12-11T07:15:34.514" v="2295" actId="20577"/>
          <ac:spMkLst>
            <pc:docMk/>
            <pc:sldMk cId="3393140824" sldId="261"/>
            <ac:spMk id="2" creationId="{9717785D-EFBC-0CCE-7C39-9A8C3484D176}"/>
          </ac:spMkLst>
        </pc:spChg>
        <pc:spChg chg="mod">
          <ac:chgData name="浩宇 王" userId="c3e14348cd83983e" providerId="LiveId" clId="{F5DEB305-CECC-4A9E-A6F4-9F77F75B75C7}" dt="2024-12-11T07:31:44.554" v="3086" actId="13926"/>
          <ac:spMkLst>
            <pc:docMk/>
            <pc:sldMk cId="3393140824" sldId="261"/>
            <ac:spMk id="3" creationId="{DF96EE5E-BB6D-4100-E17E-935B787CE634}"/>
          </ac:spMkLst>
        </pc:spChg>
      </pc:sldChg>
      <pc:sldChg chg="new del">
        <pc:chgData name="浩宇 王" userId="c3e14348cd83983e" providerId="LiveId" clId="{F5DEB305-CECC-4A9E-A6F4-9F77F75B75C7}" dt="2024-12-11T07:15:41.260" v="2305" actId="680"/>
        <pc:sldMkLst>
          <pc:docMk/>
          <pc:sldMk cId="1208625489" sldId="262"/>
        </pc:sldMkLst>
      </pc:sldChg>
      <pc:sldChg chg="modSp new mod">
        <pc:chgData name="浩宇 王" userId="c3e14348cd83983e" providerId="LiveId" clId="{F5DEB305-CECC-4A9E-A6F4-9F77F75B75C7}" dt="2024-12-11T07:40:12.395" v="3689" actId="20577"/>
        <pc:sldMkLst>
          <pc:docMk/>
          <pc:sldMk cId="2423585842" sldId="262"/>
        </pc:sldMkLst>
        <pc:spChg chg="mod">
          <ac:chgData name="浩宇 王" userId="c3e14348cd83983e" providerId="LiveId" clId="{F5DEB305-CECC-4A9E-A6F4-9F77F75B75C7}" dt="2024-12-11T07:33:11.792" v="3249" actId="404"/>
          <ac:spMkLst>
            <pc:docMk/>
            <pc:sldMk cId="2423585842" sldId="262"/>
            <ac:spMk id="2" creationId="{20D5FE1B-3D64-478B-90F3-BB4321A0D470}"/>
          </ac:spMkLst>
        </pc:spChg>
        <pc:spChg chg="mod">
          <ac:chgData name="浩宇 王" userId="c3e14348cd83983e" providerId="LiveId" clId="{F5DEB305-CECC-4A9E-A6F4-9F77F75B75C7}" dt="2024-12-11T07:40:12.395" v="3689" actId="20577"/>
          <ac:spMkLst>
            <pc:docMk/>
            <pc:sldMk cId="2423585842" sldId="262"/>
            <ac:spMk id="3" creationId="{45A338B3-4868-AF30-318F-F7E58F3A1945}"/>
          </ac:spMkLst>
        </pc:spChg>
      </pc:sldChg>
      <pc:sldChg chg="addSp modSp new mod">
        <pc:chgData name="浩宇 王" userId="c3e14348cd83983e" providerId="LiveId" clId="{F5DEB305-CECC-4A9E-A6F4-9F77F75B75C7}" dt="2024-12-11T08:04:46.542" v="5033" actId="14100"/>
        <pc:sldMkLst>
          <pc:docMk/>
          <pc:sldMk cId="4260139530" sldId="263"/>
        </pc:sldMkLst>
        <pc:spChg chg="mod">
          <ac:chgData name="浩宇 王" userId="c3e14348cd83983e" providerId="LiveId" clId="{F5DEB305-CECC-4A9E-A6F4-9F77F75B75C7}" dt="2024-12-11T07:44:34.396" v="3838" actId="20577"/>
          <ac:spMkLst>
            <pc:docMk/>
            <pc:sldMk cId="4260139530" sldId="263"/>
            <ac:spMk id="2" creationId="{B449F290-335E-B7AD-6675-FC0643FB38D1}"/>
          </ac:spMkLst>
        </pc:spChg>
        <pc:spChg chg="mod">
          <ac:chgData name="浩宇 王" userId="c3e14348cd83983e" providerId="LiveId" clId="{F5DEB305-CECC-4A9E-A6F4-9F77F75B75C7}" dt="2024-12-11T08:01:44.331" v="5015" actId="14100"/>
          <ac:spMkLst>
            <pc:docMk/>
            <pc:sldMk cId="4260139530" sldId="263"/>
            <ac:spMk id="3" creationId="{E736DCE2-DF94-92AF-9ABF-3268BCC13161}"/>
          </ac:spMkLst>
        </pc:spChg>
        <pc:spChg chg="add mod">
          <ac:chgData name="浩宇 王" userId="c3e14348cd83983e" providerId="LiveId" clId="{F5DEB305-CECC-4A9E-A6F4-9F77F75B75C7}" dt="2024-12-11T08:04:41.593" v="5032" actId="14100"/>
          <ac:spMkLst>
            <pc:docMk/>
            <pc:sldMk cId="4260139530" sldId="263"/>
            <ac:spMk id="5" creationId="{FEA78C60-08EE-28E1-1120-6933D11E43C4}"/>
          </ac:spMkLst>
        </pc:spChg>
        <pc:spChg chg="add mod">
          <ac:chgData name="浩宇 王" userId="c3e14348cd83983e" providerId="LiveId" clId="{F5DEB305-CECC-4A9E-A6F4-9F77F75B75C7}" dt="2024-12-11T08:04:46.542" v="5033" actId="14100"/>
          <ac:spMkLst>
            <pc:docMk/>
            <pc:sldMk cId="4260139530" sldId="263"/>
            <ac:spMk id="6" creationId="{3BC8FC30-FEA5-F064-2DAB-E0ADC9F97A34}"/>
          </ac:spMkLst>
        </pc:spChg>
      </pc:sldChg>
      <pc:sldChg chg="addSp delSp modSp new mod">
        <pc:chgData name="浩宇 王" userId="c3e14348cd83983e" providerId="LiveId" clId="{F5DEB305-CECC-4A9E-A6F4-9F77F75B75C7}" dt="2024-12-11T07:59:58.976" v="5012" actId="14100"/>
        <pc:sldMkLst>
          <pc:docMk/>
          <pc:sldMk cId="3727618797" sldId="264"/>
        </pc:sldMkLst>
        <pc:spChg chg="mod">
          <ac:chgData name="浩宇 王" userId="c3e14348cd83983e" providerId="LiveId" clId="{F5DEB305-CECC-4A9E-A6F4-9F77F75B75C7}" dt="2024-12-11T07:51:55.229" v="4377" actId="20577"/>
          <ac:spMkLst>
            <pc:docMk/>
            <pc:sldMk cId="3727618797" sldId="264"/>
            <ac:spMk id="2" creationId="{4584BA96-EDD3-5A90-B883-F7CA7D6A7A7D}"/>
          </ac:spMkLst>
        </pc:spChg>
        <pc:spChg chg="mod">
          <ac:chgData name="浩宇 王" userId="c3e14348cd83983e" providerId="LiveId" clId="{F5DEB305-CECC-4A9E-A6F4-9F77F75B75C7}" dt="2024-12-11T07:59:31.326" v="4986" actId="20577"/>
          <ac:spMkLst>
            <pc:docMk/>
            <pc:sldMk cId="3727618797" sldId="264"/>
            <ac:spMk id="3" creationId="{CC443E64-807D-B4F3-0BE6-A6F73DA2230E}"/>
          </ac:spMkLst>
        </pc:spChg>
        <pc:spChg chg="add mod">
          <ac:chgData name="浩宇 王" userId="c3e14348cd83983e" providerId="LiveId" clId="{F5DEB305-CECC-4A9E-A6F4-9F77F75B75C7}" dt="2024-12-11T07:59:58.976" v="5012" actId="14100"/>
          <ac:spMkLst>
            <pc:docMk/>
            <pc:sldMk cId="3727618797" sldId="264"/>
            <ac:spMk id="5" creationId="{17D94FBF-012A-0F25-390A-49EDAFBF4E45}"/>
          </ac:spMkLst>
        </pc:spChg>
        <pc:spChg chg="add mod">
          <ac:chgData name="浩宇 王" userId="c3e14348cd83983e" providerId="LiveId" clId="{F5DEB305-CECC-4A9E-A6F4-9F77F75B75C7}" dt="2024-12-11T07:59:49.719" v="5006" actId="14100"/>
          <ac:spMkLst>
            <pc:docMk/>
            <pc:sldMk cId="3727618797" sldId="264"/>
            <ac:spMk id="7" creationId="{C50DDC16-6264-F18E-0576-50FCCC89E85F}"/>
          </ac:spMkLst>
        </pc:spChg>
        <pc:spChg chg="add del mod">
          <ac:chgData name="浩宇 王" userId="c3e14348cd83983e" providerId="LiveId" clId="{F5DEB305-CECC-4A9E-A6F4-9F77F75B75C7}" dt="2024-12-11T07:57:39.929" v="4954" actId="478"/>
          <ac:spMkLst>
            <pc:docMk/>
            <pc:sldMk cId="3727618797" sldId="264"/>
            <ac:spMk id="9" creationId="{89D81176-9518-AE24-61E7-EE1FC93B952D}"/>
          </ac:spMkLst>
        </pc:spChg>
      </pc:sldChg>
      <pc:sldChg chg="addSp delSp modSp new mod chgLayout">
        <pc:chgData name="浩宇 王" userId="c3e14348cd83983e" providerId="LiveId" clId="{F5DEB305-CECC-4A9E-A6F4-9F77F75B75C7}" dt="2024-12-11T08:23:39.803" v="5638" actId="207"/>
        <pc:sldMkLst>
          <pc:docMk/>
          <pc:sldMk cId="4261369494" sldId="265"/>
        </pc:sldMkLst>
        <pc:spChg chg="mod ord">
          <ac:chgData name="浩宇 王" userId="c3e14348cd83983e" providerId="LiveId" clId="{F5DEB305-CECC-4A9E-A6F4-9F77F75B75C7}" dt="2024-12-11T08:19:22.773" v="5243" actId="700"/>
          <ac:spMkLst>
            <pc:docMk/>
            <pc:sldMk cId="4261369494" sldId="265"/>
            <ac:spMk id="2" creationId="{B76253F5-DC5B-B0FB-7330-05647A614A02}"/>
          </ac:spMkLst>
        </pc:spChg>
        <pc:spChg chg="del mod">
          <ac:chgData name="浩宇 王" userId="c3e14348cd83983e" providerId="LiveId" clId="{F5DEB305-CECC-4A9E-A6F4-9F77F75B75C7}" dt="2024-12-11T08:15:09.032" v="5147" actId="478"/>
          <ac:spMkLst>
            <pc:docMk/>
            <pc:sldMk cId="4261369494" sldId="265"/>
            <ac:spMk id="3" creationId="{F6BD0C49-B0E7-010C-8AED-38463E99B249}"/>
          </ac:spMkLst>
        </pc:spChg>
        <pc:spChg chg="add del mod">
          <ac:chgData name="浩宇 王" userId="c3e14348cd83983e" providerId="LiveId" clId="{F5DEB305-CECC-4A9E-A6F4-9F77F75B75C7}" dt="2024-12-11T08:18:29.662" v="5195" actId="478"/>
          <ac:spMkLst>
            <pc:docMk/>
            <pc:sldMk cId="4261369494" sldId="265"/>
            <ac:spMk id="5" creationId="{CD5BD89B-4852-F9B1-B893-7FD33F0C9AE2}"/>
          </ac:spMkLst>
        </pc:spChg>
        <pc:spChg chg="add del mod">
          <ac:chgData name="浩宇 王" userId="c3e14348cd83983e" providerId="LiveId" clId="{F5DEB305-CECC-4A9E-A6F4-9F77F75B75C7}" dt="2024-12-11T08:18:30.576" v="5196"/>
          <ac:spMkLst>
            <pc:docMk/>
            <pc:sldMk cId="4261369494" sldId="265"/>
            <ac:spMk id="7" creationId="{BF52B052-781E-DEEA-56F9-E98BF70CD0ED}"/>
          </ac:spMkLst>
        </pc:spChg>
        <pc:spChg chg="add">
          <ac:chgData name="浩宇 王" userId="c3e14348cd83983e" providerId="LiveId" clId="{F5DEB305-CECC-4A9E-A6F4-9F77F75B75C7}" dt="2024-12-11T08:18:11.568" v="5182"/>
          <ac:spMkLst>
            <pc:docMk/>
            <pc:sldMk cId="4261369494" sldId="265"/>
            <ac:spMk id="10" creationId="{9646B6C8-F131-701C-29CC-49B6F8B2A457}"/>
          </ac:spMkLst>
        </pc:spChg>
        <pc:spChg chg="add">
          <ac:chgData name="浩宇 王" userId="c3e14348cd83983e" providerId="LiveId" clId="{F5DEB305-CECC-4A9E-A6F4-9F77F75B75C7}" dt="2024-12-11T08:18:14.188" v="5183"/>
          <ac:spMkLst>
            <pc:docMk/>
            <pc:sldMk cId="4261369494" sldId="265"/>
            <ac:spMk id="11" creationId="{A5D6E38D-C2FC-B9E6-5213-62A47EC9EB35}"/>
          </ac:spMkLst>
        </pc:spChg>
        <pc:spChg chg="add mod ord">
          <ac:chgData name="浩宇 王" userId="c3e14348cd83983e" providerId="LiveId" clId="{F5DEB305-CECC-4A9E-A6F4-9F77F75B75C7}" dt="2024-12-11T08:23:39.803" v="5638" actId="207"/>
          <ac:spMkLst>
            <pc:docMk/>
            <pc:sldMk cId="4261369494" sldId="265"/>
            <ac:spMk id="12" creationId="{86B62142-1E3F-0CFB-BE62-69BC2A5C2B46}"/>
          </ac:spMkLst>
        </pc:spChg>
        <pc:picChg chg="add del mod">
          <ac:chgData name="浩宇 王" userId="c3e14348cd83983e" providerId="LiveId" clId="{F5DEB305-CECC-4A9E-A6F4-9F77F75B75C7}" dt="2024-12-11T08:18:21.616" v="5186" actId="22"/>
          <ac:picMkLst>
            <pc:docMk/>
            <pc:sldMk cId="4261369494" sldId="265"/>
            <ac:picMk id="9" creationId="{A5820B0D-6FCD-5C9B-EBB4-6ECCE97FFB41}"/>
          </ac:picMkLst>
        </pc:picChg>
      </pc:sldChg>
      <pc:sldChg chg="addSp delSp modSp new mod">
        <pc:chgData name="浩宇 王" userId="c3e14348cd83983e" providerId="LiveId" clId="{F5DEB305-CECC-4A9E-A6F4-9F77F75B75C7}" dt="2024-12-11T08:36:26.850" v="5840" actId="1076"/>
        <pc:sldMkLst>
          <pc:docMk/>
          <pc:sldMk cId="379164409" sldId="266"/>
        </pc:sldMkLst>
        <pc:spChg chg="mod">
          <ac:chgData name="浩宇 王" userId="c3e14348cd83983e" providerId="LiveId" clId="{F5DEB305-CECC-4A9E-A6F4-9F77F75B75C7}" dt="2024-12-11T08:29:40.041" v="5694" actId="20577"/>
          <ac:spMkLst>
            <pc:docMk/>
            <pc:sldMk cId="379164409" sldId="266"/>
            <ac:spMk id="2" creationId="{021D5A77-8C20-8163-E383-34A191DA090D}"/>
          </ac:spMkLst>
        </pc:spChg>
        <pc:spChg chg="add del">
          <ac:chgData name="浩宇 王" userId="c3e14348cd83983e" providerId="LiveId" clId="{F5DEB305-CECC-4A9E-A6F4-9F77F75B75C7}" dt="2024-12-11T08:29:57.858" v="5705"/>
          <ac:spMkLst>
            <pc:docMk/>
            <pc:sldMk cId="379164409" sldId="266"/>
            <ac:spMk id="3" creationId="{5C604480-EC84-33C7-2EF9-5D10FC857CA2}"/>
          </ac:spMkLst>
        </pc:spChg>
        <pc:spChg chg="add mod">
          <ac:chgData name="浩宇 王" userId="c3e14348cd83983e" providerId="LiveId" clId="{F5DEB305-CECC-4A9E-A6F4-9F77F75B75C7}" dt="2024-12-11T08:29:57.845" v="5704"/>
          <ac:spMkLst>
            <pc:docMk/>
            <pc:sldMk cId="379164409" sldId="266"/>
            <ac:spMk id="4" creationId="{98E0E6E6-E709-4BF4-884D-BFD53DE009BF}"/>
          </ac:spMkLst>
        </pc:spChg>
        <pc:spChg chg="add mod">
          <ac:chgData name="浩宇 王" userId="c3e14348cd83983e" providerId="LiveId" clId="{F5DEB305-CECC-4A9E-A6F4-9F77F75B75C7}" dt="2024-12-11T08:34:54.634" v="5811" actId="948"/>
          <ac:spMkLst>
            <pc:docMk/>
            <pc:sldMk cId="379164409" sldId="266"/>
            <ac:spMk id="5" creationId="{05F287D3-7691-390C-BD07-6E37F0A9E8EF}"/>
          </ac:spMkLst>
        </pc:spChg>
        <pc:spChg chg="add mod">
          <ac:chgData name="浩宇 王" userId="c3e14348cd83983e" providerId="LiveId" clId="{F5DEB305-CECC-4A9E-A6F4-9F77F75B75C7}" dt="2024-12-11T08:36:26.850" v="5840" actId="1076"/>
          <ac:spMkLst>
            <pc:docMk/>
            <pc:sldMk cId="379164409" sldId="266"/>
            <ac:spMk id="6" creationId="{B0C50EED-F51B-6200-83FA-8B54718ED1B8}"/>
          </ac:spMkLst>
        </pc:spChg>
        <pc:spChg chg="add mod">
          <ac:chgData name="浩宇 王" userId="c3e14348cd83983e" providerId="LiveId" clId="{F5DEB305-CECC-4A9E-A6F4-9F77F75B75C7}" dt="2024-12-11T08:36:24.926" v="5839" actId="1076"/>
          <ac:spMkLst>
            <pc:docMk/>
            <pc:sldMk cId="379164409" sldId="266"/>
            <ac:spMk id="7" creationId="{4C3C1697-8B2B-DCF7-5D19-83B0A8F39ECB}"/>
          </ac:spMkLst>
        </pc:spChg>
      </pc:sldChg>
      <pc:sldChg chg="addSp delSp modSp new mod">
        <pc:chgData name="浩宇 王" userId="c3e14348cd83983e" providerId="LiveId" clId="{F5DEB305-CECC-4A9E-A6F4-9F77F75B75C7}" dt="2024-12-11T08:36:49.554" v="5844" actId="1076"/>
        <pc:sldMkLst>
          <pc:docMk/>
          <pc:sldMk cId="3219344904" sldId="267"/>
        </pc:sldMkLst>
        <pc:spChg chg="del">
          <ac:chgData name="浩宇 王" userId="c3e14348cd83983e" providerId="LiveId" clId="{F5DEB305-CECC-4A9E-A6F4-9F77F75B75C7}" dt="2024-12-11T08:33:32.394" v="5795"/>
          <ac:spMkLst>
            <pc:docMk/>
            <pc:sldMk cId="3219344904" sldId="267"/>
            <ac:spMk id="2" creationId="{31FF4BF3-8E25-F898-20DE-79634FB93ADE}"/>
          </ac:spMkLst>
        </pc:spChg>
        <pc:spChg chg="del">
          <ac:chgData name="浩宇 王" userId="c3e14348cd83983e" providerId="LiveId" clId="{F5DEB305-CECC-4A9E-A6F4-9F77F75B75C7}" dt="2024-12-11T08:33:37.937" v="5796"/>
          <ac:spMkLst>
            <pc:docMk/>
            <pc:sldMk cId="3219344904" sldId="267"/>
            <ac:spMk id="3" creationId="{F4205D08-ABF0-5BFA-8F5B-264E45F22B15}"/>
          </ac:spMkLst>
        </pc:spChg>
        <pc:spChg chg="add mod">
          <ac:chgData name="浩宇 王" userId="c3e14348cd83983e" providerId="LiveId" clId="{F5DEB305-CECC-4A9E-A6F4-9F77F75B75C7}" dt="2024-12-11T08:33:32.394" v="5795"/>
          <ac:spMkLst>
            <pc:docMk/>
            <pc:sldMk cId="3219344904" sldId="267"/>
            <ac:spMk id="4" creationId="{0AB80CBC-EA75-7E8E-D934-907D842E2AAB}"/>
          </ac:spMkLst>
        </pc:spChg>
        <pc:spChg chg="add mod">
          <ac:chgData name="浩宇 王" userId="c3e14348cd83983e" providerId="LiveId" clId="{F5DEB305-CECC-4A9E-A6F4-9F77F75B75C7}" dt="2024-12-11T08:36:49.554" v="5844" actId="1076"/>
          <ac:spMkLst>
            <pc:docMk/>
            <pc:sldMk cId="3219344904" sldId="267"/>
            <ac:spMk id="5" creationId="{255E0893-637E-F971-39F8-00CAE82D6DA9}"/>
          </ac:spMkLst>
        </pc:spChg>
      </pc:sldChg>
      <pc:sldChg chg="modSp new mod">
        <pc:chgData name="浩宇 王" userId="c3e14348cd83983e" providerId="LiveId" clId="{F5DEB305-CECC-4A9E-A6F4-9F77F75B75C7}" dt="2024-12-11T08:47:06.143" v="6163" actId="20577"/>
        <pc:sldMkLst>
          <pc:docMk/>
          <pc:sldMk cId="1070056488" sldId="268"/>
        </pc:sldMkLst>
        <pc:spChg chg="mod">
          <ac:chgData name="浩宇 王" userId="c3e14348cd83983e" providerId="LiveId" clId="{F5DEB305-CECC-4A9E-A6F4-9F77F75B75C7}" dt="2024-12-11T08:37:27.613" v="5879" actId="20577"/>
          <ac:spMkLst>
            <pc:docMk/>
            <pc:sldMk cId="1070056488" sldId="268"/>
            <ac:spMk id="2" creationId="{C3F78AE7-0487-19E9-D770-6B670E67ECF9}"/>
          </ac:spMkLst>
        </pc:spChg>
        <pc:spChg chg="mod">
          <ac:chgData name="浩宇 王" userId="c3e14348cd83983e" providerId="LiveId" clId="{F5DEB305-CECC-4A9E-A6F4-9F77F75B75C7}" dt="2024-12-11T08:47:06.143" v="6163" actId="20577"/>
          <ac:spMkLst>
            <pc:docMk/>
            <pc:sldMk cId="1070056488" sldId="268"/>
            <ac:spMk id="3" creationId="{5682722F-21B8-149A-BECE-9B4211E2243D}"/>
          </ac:spMkLst>
        </pc:spChg>
      </pc:sldChg>
      <pc:sldChg chg="addSp delSp modSp new del mod modClrScheme chgLayout">
        <pc:chgData name="浩宇 王" userId="c3e14348cd83983e" providerId="LiveId" clId="{F5DEB305-CECC-4A9E-A6F4-9F77F75B75C7}" dt="2024-12-11T08:49:16.838" v="6212" actId="47"/>
        <pc:sldMkLst>
          <pc:docMk/>
          <pc:sldMk cId="1806442991" sldId="269"/>
        </pc:sldMkLst>
        <pc:spChg chg="mod ord">
          <ac:chgData name="浩宇 王" userId="c3e14348cd83983e" providerId="LiveId" clId="{F5DEB305-CECC-4A9E-A6F4-9F77F75B75C7}" dt="2024-12-11T08:48:37.500" v="6195" actId="700"/>
          <ac:spMkLst>
            <pc:docMk/>
            <pc:sldMk cId="1806442991" sldId="269"/>
            <ac:spMk id="2" creationId="{7893B9D3-D38B-1F9E-1CCC-EFDBAE5D7AE7}"/>
          </ac:spMkLst>
        </pc:spChg>
        <pc:spChg chg="del mod ord">
          <ac:chgData name="浩宇 王" userId="c3e14348cd83983e" providerId="LiveId" clId="{F5DEB305-CECC-4A9E-A6F4-9F77F75B75C7}" dt="2024-12-11T08:48:37.500" v="6195" actId="700"/>
          <ac:spMkLst>
            <pc:docMk/>
            <pc:sldMk cId="1806442991" sldId="269"/>
            <ac:spMk id="3" creationId="{51B92411-D9B3-1AF4-E6E3-0088D7106F71}"/>
          </ac:spMkLst>
        </pc:spChg>
        <pc:spChg chg="add mod ord">
          <ac:chgData name="浩宇 王" userId="c3e14348cd83983e" providerId="LiveId" clId="{F5DEB305-CECC-4A9E-A6F4-9F77F75B75C7}" dt="2024-12-11T08:48:37.500" v="6195" actId="700"/>
          <ac:spMkLst>
            <pc:docMk/>
            <pc:sldMk cId="1806442991" sldId="269"/>
            <ac:spMk id="4" creationId="{49E3D9B9-96CB-0F9D-4030-4BC5CDB20A99}"/>
          </ac:spMkLst>
        </pc:spChg>
      </pc:sldChg>
      <pc:sldChg chg="modSp new del mod ord">
        <pc:chgData name="浩宇 王" userId="c3e14348cd83983e" providerId="LiveId" clId="{F5DEB305-CECC-4A9E-A6F4-9F77F75B75C7}" dt="2024-12-11T09:04:14.060" v="8006" actId="2696"/>
        <pc:sldMkLst>
          <pc:docMk/>
          <pc:sldMk cId="2845159000" sldId="269"/>
        </pc:sldMkLst>
        <pc:spChg chg="mod">
          <ac:chgData name="浩宇 王" userId="c3e14348cd83983e" providerId="LiveId" clId="{F5DEB305-CECC-4A9E-A6F4-9F77F75B75C7}" dt="2024-12-11T08:51:55.357" v="6233" actId="20577"/>
          <ac:spMkLst>
            <pc:docMk/>
            <pc:sldMk cId="2845159000" sldId="269"/>
            <ac:spMk id="2" creationId="{597BEAF1-8840-93F3-9ADB-B56BE0CFD6E3}"/>
          </ac:spMkLst>
        </pc:spChg>
        <pc:spChg chg="mod">
          <ac:chgData name="浩宇 王" userId="c3e14348cd83983e" providerId="LiveId" clId="{F5DEB305-CECC-4A9E-A6F4-9F77F75B75C7}" dt="2024-12-11T08:55:29.456" v="6794" actId="20577"/>
          <ac:spMkLst>
            <pc:docMk/>
            <pc:sldMk cId="2845159000" sldId="269"/>
            <ac:spMk id="3" creationId="{825799FA-3394-DE63-5650-01CE200E0E96}"/>
          </ac:spMkLst>
        </pc:spChg>
      </pc:sldChg>
      <pc:sldChg chg="add">
        <pc:chgData name="浩宇 王" userId="c3e14348cd83983e" providerId="LiveId" clId="{F5DEB305-CECC-4A9E-A6F4-9F77F75B75C7}" dt="2024-12-11T09:04:16.874" v="8007"/>
        <pc:sldMkLst>
          <pc:docMk/>
          <pc:sldMk cId="3746442184" sldId="269"/>
        </pc:sldMkLst>
      </pc:sldChg>
      <pc:sldChg chg="new del">
        <pc:chgData name="浩宇 王" userId="c3e14348cd83983e" providerId="LiveId" clId="{F5DEB305-CECC-4A9E-A6F4-9F77F75B75C7}" dt="2024-12-11T08:50:07.070" v="6215" actId="2696"/>
        <pc:sldMkLst>
          <pc:docMk/>
          <pc:sldMk cId="251535018" sldId="270"/>
        </pc:sldMkLst>
      </pc:sldChg>
      <pc:sldChg chg="modSp new del mod">
        <pc:chgData name="浩宇 王" userId="c3e14348cd83983e" providerId="LiveId" clId="{F5DEB305-CECC-4A9E-A6F4-9F77F75B75C7}" dt="2024-12-11T09:04:14.060" v="8006" actId="2696"/>
        <pc:sldMkLst>
          <pc:docMk/>
          <pc:sldMk cId="902955956" sldId="270"/>
        </pc:sldMkLst>
        <pc:spChg chg="mod">
          <ac:chgData name="浩宇 王" userId="c3e14348cd83983e" providerId="LiveId" clId="{F5DEB305-CECC-4A9E-A6F4-9F77F75B75C7}" dt="2024-12-11T08:55:44.828" v="6840" actId="20577"/>
          <ac:spMkLst>
            <pc:docMk/>
            <pc:sldMk cId="902955956" sldId="270"/>
            <ac:spMk id="2" creationId="{5577C9D8-DACF-B217-58E9-235E86ACC2BF}"/>
          </ac:spMkLst>
        </pc:spChg>
        <pc:spChg chg="mod">
          <ac:chgData name="浩宇 王" userId="c3e14348cd83983e" providerId="LiveId" clId="{F5DEB305-CECC-4A9E-A6F4-9F77F75B75C7}" dt="2024-12-11T08:57:43.302" v="7193" actId="20577"/>
          <ac:spMkLst>
            <pc:docMk/>
            <pc:sldMk cId="902955956" sldId="270"/>
            <ac:spMk id="3" creationId="{98989B88-6045-6358-D0A1-B1225DC2D216}"/>
          </ac:spMkLst>
        </pc:spChg>
      </pc:sldChg>
      <pc:sldChg chg="modSp add mod">
        <pc:chgData name="浩宇 王" userId="c3e14348cd83983e" providerId="LiveId" clId="{F5DEB305-CECC-4A9E-A6F4-9F77F75B75C7}" dt="2024-12-11T09:15:10.127" v="8816" actId="20577"/>
        <pc:sldMkLst>
          <pc:docMk/>
          <pc:sldMk cId="3216403424" sldId="270"/>
        </pc:sldMkLst>
        <pc:spChg chg="mod">
          <ac:chgData name="浩宇 王" userId="c3e14348cd83983e" providerId="LiveId" clId="{F5DEB305-CECC-4A9E-A6F4-9F77F75B75C7}" dt="2024-12-11T09:13:24.901" v="8563" actId="20577"/>
          <ac:spMkLst>
            <pc:docMk/>
            <pc:sldMk cId="3216403424" sldId="270"/>
            <ac:spMk id="2" creationId="{5577C9D8-DACF-B217-58E9-235E86ACC2BF}"/>
          </ac:spMkLst>
        </pc:spChg>
        <pc:spChg chg="mod">
          <ac:chgData name="浩宇 王" userId="c3e14348cd83983e" providerId="LiveId" clId="{F5DEB305-CECC-4A9E-A6F4-9F77F75B75C7}" dt="2024-12-11T09:15:10.127" v="8816" actId="20577"/>
          <ac:spMkLst>
            <pc:docMk/>
            <pc:sldMk cId="3216403424" sldId="270"/>
            <ac:spMk id="3" creationId="{98989B88-6045-6358-D0A1-B1225DC2D216}"/>
          </ac:spMkLst>
        </pc:spChg>
      </pc:sldChg>
      <pc:sldChg chg="addSp delSp modSp new del mod modClrScheme chgLayout">
        <pc:chgData name="浩宇 王" userId="c3e14348cd83983e" providerId="LiveId" clId="{F5DEB305-CECC-4A9E-A6F4-9F77F75B75C7}" dt="2024-12-11T08:49:09.323" v="6211" actId="47"/>
        <pc:sldMkLst>
          <pc:docMk/>
          <pc:sldMk cId="3512856935" sldId="270"/>
        </pc:sldMkLst>
        <pc:spChg chg="del mod ord">
          <ac:chgData name="浩宇 王" userId="c3e14348cd83983e" providerId="LiveId" clId="{F5DEB305-CECC-4A9E-A6F4-9F77F75B75C7}" dt="2024-12-11T08:48:53.233" v="6197" actId="700"/>
          <ac:spMkLst>
            <pc:docMk/>
            <pc:sldMk cId="3512856935" sldId="270"/>
            <ac:spMk id="2" creationId="{90E157D3-1DDC-1E3B-4A69-0CDE3DC0AF6C}"/>
          </ac:spMkLst>
        </pc:spChg>
        <pc:spChg chg="del mod ord">
          <ac:chgData name="浩宇 王" userId="c3e14348cd83983e" providerId="LiveId" clId="{F5DEB305-CECC-4A9E-A6F4-9F77F75B75C7}" dt="2024-12-11T08:48:53.233" v="6197" actId="700"/>
          <ac:spMkLst>
            <pc:docMk/>
            <pc:sldMk cId="3512856935" sldId="270"/>
            <ac:spMk id="3" creationId="{3EFC2E87-D277-322D-1A6D-7C6908B96E92}"/>
          </ac:spMkLst>
        </pc:spChg>
        <pc:spChg chg="add mod ord">
          <ac:chgData name="浩宇 王" userId="c3e14348cd83983e" providerId="LiveId" clId="{F5DEB305-CECC-4A9E-A6F4-9F77F75B75C7}" dt="2024-12-11T08:48:56.757" v="6210" actId="20577"/>
          <ac:spMkLst>
            <pc:docMk/>
            <pc:sldMk cId="3512856935" sldId="270"/>
            <ac:spMk id="4" creationId="{FC99739C-9A9F-D396-E675-9C4121A578E6}"/>
          </ac:spMkLst>
        </pc:spChg>
        <pc:spChg chg="add mod ord">
          <ac:chgData name="浩宇 王" userId="c3e14348cd83983e" providerId="LiveId" clId="{F5DEB305-CECC-4A9E-A6F4-9F77F75B75C7}" dt="2024-12-11T08:48:53.233" v="6197" actId="700"/>
          <ac:spMkLst>
            <pc:docMk/>
            <pc:sldMk cId="3512856935" sldId="270"/>
            <ac:spMk id="5" creationId="{A3BB4065-51E8-195A-E91C-B80F323AEC8B}"/>
          </ac:spMkLst>
        </pc:spChg>
      </pc:sldChg>
      <pc:sldChg chg="add">
        <pc:chgData name="浩宇 王" userId="c3e14348cd83983e" providerId="LiveId" clId="{F5DEB305-CECC-4A9E-A6F4-9F77F75B75C7}" dt="2024-12-11T09:04:16.874" v="8007"/>
        <pc:sldMkLst>
          <pc:docMk/>
          <pc:sldMk cId="1836756042" sldId="271"/>
        </pc:sldMkLst>
      </pc:sldChg>
      <pc:sldChg chg="modSp new del mod">
        <pc:chgData name="浩宇 王" userId="c3e14348cd83983e" providerId="LiveId" clId="{F5DEB305-CECC-4A9E-A6F4-9F77F75B75C7}" dt="2024-12-11T09:04:14.060" v="8006" actId="2696"/>
        <pc:sldMkLst>
          <pc:docMk/>
          <pc:sldMk cId="4235978521" sldId="271"/>
        </pc:sldMkLst>
        <pc:spChg chg="mod">
          <ac:chgData name="浩宇 王" userId="c3e14348cd83983e" providerId="LiveId" clId="{F5DEB305-CECC-4A9E-A6F4-9F77F75B75C7}" dt="2024-12-11T09:00:43.761" v="7531" actId="20577"/>
          <ac:spMkLst>
            <pc:docMk/>
            <pc:sldMk cId="4235978521" sldId="271"/>
            <ac:spMk id="2" creationId="{44E6216D-FF97-8466-7E02-8676226B0E3D}"/>
          </ac:spMkLst>
        </pc:spChg>
        <pc:spChg chg="mod">
          <ac:chgData name="浩宇 王" userId="c3e14348cd83983e" providerId="LiveId" clId="{F5DEB305-CECC-4A9E-A6F4-9F77F75B75C7}" dt="2024-12-11T09:02:18.464" v="7933" actId="20577"/>
          <ac:spMkLst>
            <pc:docMk/>
            <pc:sldMk cId="4235978521" sldId="271"/>
            <ac:spMk id="3" creationId="{D0A293D1-C8A2-5E94-9101-11A63F6B3CD9}"/>
          </ac:spMkLst>
        </pc:spChg>
      </pc:sldChg>
      <pc:sldChg chg="addSp delSp modSp new mod ord setBg">
        <pc:chgData name="浩宇 王" userId="c3e14348cd83983e" providerId="LiveId" clId="{F5DEB305-CECC-4A9E-A6F4-9F77F75B75C7}" dt="2024-12-11T09:12:59.988" v="8562" actId="1076"/>
        <pc:sldMkLst>
          <pc:docMk/>
          <pc:sldMk cId="3899838253" sldId="272"/>
        </pc:sldMkLst>
        <pc:spChg chg="mod ord">
          <ac:chgData name="浩宇 王" userId="c3e14348cd83983e" providerId="LiveId" clId="{F5DEB305-CECC-4A9E-A6F4-9F77F75B75C7}" dt="2024-12-11T09:05:37.051" v="8085" actId="26606"/>
          <ac:spMkLst>
            <pc:docMk/>
            <pc:sldMk cId="3899838253" sldId="272"/>
            <ac:spMk id="2" creationId="{B839F765-A072-5B1C-57B1-5CAF23A76DE9}"/>
          </ac:spMkLst>
        </pc:spChg>
        <pc:spChg chg="del">
          <ac:chgData name="浩宇 王" userId="c3e14348cd83983e" providerId="LiveId" clId="{F5DEB305-CECC-4A9E-A6F4-9F77F75B75C7}" dt="2024-12-11T09:05:14.565" v="8076"/>
          <ac:spMkLst>
            <pc:docMk/>
            <pc:sldMk cId="3899838253" sldId="272"/>
            <ac:spMk id="3" creationId="{E71BC4E3-51E6-07BF-7640-9F0AE8E55717}"/>
          </ac:spMkLst>
        </pc:spChg>
        <pc:spChg chg="add mod">
          <ac:chgData name="浩宇 王" userId="c3e14348cd83983e" providerId="LiveId" clId="{F5DEB305-CECC-4A9E-A6F4-9F77F75B75C7}" dt="2024-12-11T09:12:53.723" v="8561" actId="1076"/>
          <ac:spMkLst>
            <pc:docMk/>
            <pc:sldMk cId="3899838253" sldId="272"/>
            <ac:spMk id="6" creationId="{8C3F7BD6-4BDB-14C7-3CD0-504BB1B2032E}"/>
          </ac:spMkLst>
        </pc:spChg>
        <pc:spChg chg="add del mod">
          <ac:chgData name="浩宇 王" userId="c3e14348cd83983e" providerId="LiveId" clId="{F5DEB305-CECC-4A9E-A6F4-9F77F75B75C7}" dt="2024-12-11T09:12:36.433" v="8555"/>
          <ac:spMkLst>
            <pc:docMk/>
            <pc:sldMk cId="3899838253" sldId="272"/>
            <ac:spMk id="8" creationId="{9F8571AF-F0E5-3C77-9EAE-E0A206CDB6A0}"/>
          </ac:spMkLst>
        </pc:spChg>
        <pc:spChg chg="add del">
          <ac:chgData name="浩宇 王" userId="c3e14348cd83983e" providerId="LiveId" clId="{F5DEB305-CECC-4A9E-A6F4-9F77F75B75C7}" dt="2024-12-11T09:05:37.055" v="8086" actId="26606"/>
          <ac:spMkLst>
            <pc:docMk/>
            <pc:sldMk cId="3899838253" sldId="272"/>
            <ac:spMk id="10" creationId="{A8384FB5-9ADC-4DDC-881B-597D56F5B15D}"/>
          </ac:spMkLst>
        </pc:spChg>
        <pc:spChg chg="add del">
          <ac:chgData name="浩宇 王" userId="c3e14348cd83983e" providerId="LiveId" clId="{F5DEB305-CECC-4A9E-A6F4-9F77F75B75C7}" dt="2024-12-11T09:05:37.055" v="8086" actId="26606"/>
          <ac:spMkLst>
            <pc:docMk/>
            <pc:sldMk cId="3899838253" sldId="272"/>
            <ac:spMk id="12" creationId="{91E5A9A7-95C6-4F4F-B00E-C82E07FE62EF}"/>
          </ac:spMkLst>
        </pc:spChg>
        <pc:spChg chg="add del">
          <ac:chgData name="浩宇 王" userId="c3e14348cd83983e" providerId="LiveId" clId="{F5DEB305-CECC-4A9E-A6F4-9F77F75B75C7}" dt="2024-12-11T09:05:37.055" v="8086" actId="26606"/>
          <ac:spMkLst>
            <pc:docMk/>
            <pc:sldMk cId="3899838253" sldId="272"/>
            <ac:spMk id="14" creationId="{D07DD2DE-F619-49DD-B5E7-03A290FF4ED1}"/>
          </ac:spMkLst>
        </pc:spChg>
        <pc:spChg chg="add del">
          <ac:chgData name="浩宇 王" userId="c3e14348cd83983e" providerId="LiveId" clId="{F5DEB305-CECC-4A9E-A6F4-9F77F75B75C7}" dt="2024-12-11T09:05:37.055" v="8086" actId="26606"/>
          <ac:spMkLst>
            <pc:docMk/>
            <pc:sldMk cId="3899838253" sldId="272"/>
            <ac:spMk id="16" creationId="{85149191-5F60-4A28-AAFF-039F96B0F3EC}"/>
          </ac:spMkLst>
        </pc:spChg>
        <pc:spChg chg="add del">
          <ac:chgData name="浩宇 王" userId="c3e14348cd83983e" providerId="LiveId" clId="{F5DEB305-CECC-4A9E-A6F4-9F77F75B75C7}" dt="2024-12-11T09:05:37.055" v="8086" actId="26606"/>
          <ac:spMkLst>
            <pc:docMk/>
            <pc:sldMk cId="3899838253" sldId="272"/>
            <ac:spMk id="18" creationId="{F8260ED5-17F7-4158-B241-D51DD4CF1B7E}"/>
          </ac:spMkLst>
        </pc:spChg>
        <pc:spChg chg="add del">
          <ac:chgData name="浩宇 王" userId="c3e14348cd83983e" providerId="LiveId" clId="{F5DEB305-CECC-4A9E-A6F4-9F77F75B75C7}" dt="2024-12-11T09:05:35.252" v="8083" actId="26606"/>
          <ac:spMkLst>
            <pc:docMk/>
            <pc:sldMk cId="3899838253" sldId="272"/>
            <ac:spMk id="23" creationId="{A8384FB5-9ADC-4DDC-881B-597D56F5B15D}"/>
          </ac:spMkLst>
        </pc:spChg>
        <pc:spChg chg="add del">
          <ac:chgData name="浩宇 王" userId="c3e14348cd83983e" providerId="LiveId" clId="{F5DEB305-CECC-4A9E-A6F4-9F77F75B75C7}" dt="2024-12-11T09:05:35.252" v="8083" actId="26606"/>
          <ac:spMkLst>
            <pc:docMk/>
            <pc:sldMk cId="3899838253" sldId="272"/>
            <ac:spMk id="25" creationId="{91E5A9A7-95C6-4F4F-B00E-C82E07FE62EF}"/>
          </ac:spMkLst>
        </pc:spChg>
        <pc:spChg chg="add del">
          <ac:chgData name="浩宇 王" userId="c3e14348cd83983e" providerId="LiveId" clId="{F5DEB305-CECC-4A9E-A6F4-9F77F75B75C7}" dt="2024-12-11T09:05:35.252" v="8083" actId="26606"/>
          <ac:spMkLst>
            <pc:docMk/>
            <pc:sldMk cId="3899838253" sldId="272"/>
            <ac:spMk id="27" creationId="{D07DD2DE-F619-49DD-B5E7-03A290FF4ED1}"/>
          </ac:spMkLst>
        </pc:spChg>
        <pc:spChg chg="add del">
          <ac:chgData name="浩宇 王" userId="c3e14348cd83983e" providerId="LiveId" clId="{F5DEB305-CECC-4A9E-A6F4-9F77F75B75C7}" dt="2024-12-11T09:05:35.252" v="8083" actId="26606"/>
          <ac:spMkLst>
            <pc:docMk/>
            <pc:sldMk cId="3899838253" sldId="272"/>
            <ac:spMk id="29" creationId="{85149191-5F60-4A28-AAFF-039F96B0F3EC}"/>
          </ac:spMkLst>
        </pc:spChg>
        <pc:spChg chg="add del">
          <ac:chgData name="浩宇 王" userId="c3e14348cd83983e" providerId="LiveId" clId="{F5DEB305-CECC-4A9E-A6F4-9F77F75B75C7}" dt="2024-12-11T09:05:35.252" v="8083" actId="26606"/>
          <ac:spMkLst>
            <pc:docMk/>
            <pc:sldMk cId="3899838253" sldId="272"/>
            <ac:spMk id="31" creationId="{F8260ED5-17F7-4158-B241-D51DD4CF1B7E}"/>
          </ac:spMkLst>
        </pc:spChg>
        <pc:spChg chg="add del">
          <ac:chgData name="浩宇 王" userId="c3e14348cd83983e" providerId="LiveId" clId="{F5DEB305-CECC-4A9E-A6F4-9F77F75B75C7}" dt="2024-12-11T09:05:37.051" v="8085" actId="26606"/>
          <ac:spMkLst>
            <pc:docMk/>
            <pc:sldMk cId="3899838253" sldId="272"/>
            <ac:spMk id="33" creationId="{9203DE33-2CD4-4CA8-9AF3-37C3B65133B0}"/>
          </ac:spMkLst>
        </pc:spChg>
        <pc:spChg chg="add del">
          <ac:chgData name="浩宇 王" userId="c3e14348cd83983e" providerId="LiveId" clId="{F5DEB305-CECC-4A9E-A6F4-9F77F75B75C7}" dt="2024-12-11T09:05:37.051" v="8085" actId="26606"/>
          <ac:spMkLst>
            <pc:docMk/>
            <pc:sldMk cId="3899838253" sldId="272"/>
            <ac:spMk id="34" creationId="{0AF57B88-1D4C-41FA-A761-EC1DD10C35CB}"/>
          </ac:spMkLst>
        </pc:spChg>
        <pc:spChg chg="add del">
          <ac:chgData name="浩宇 王" userId="c3e14348cd83983e" providerId="LiveId" clId="{F5DEB305-CECC-4A9E-A6F4-9F77F75B75C7}" dt="2024-12-11T09:05:37.051" v="8085" actId="26606"/>
          <ac:spMkLst>
            <pc:docMk/>
            <pc:sldMk cId="3899838253" sldId="272"/>
            <ac:spMk id="35" creationId="{D2548F45-5164-4ABB-8212-7F293FDED8D4}"/>
          </ac:spMkLst>
        </pc:spChg>
        <pc:spChg chg="add del">
          <ac:chgData name="浩宇 王" userId="c3e14348cd83983e" providerId="LiveId" clId="{F5DEB305-CECC-4A9E-A6F4-9F77F75B75C7}" dt="2024-12-11T09:05:37.051" v="8085" actId="26606"/>
          <ac:spMkLst>
            <pc:docMk/>
            <pc:sldMk cId="3899838253" sldId="272"/>
            <ac:spMk id="36" creationId="{5E81CCFB-7BEF-4186-86FB-D09450B4D02D}"/>
          </ac:spMkLst>
        </pc:spChg>
        <pc:spChg chg="add">
          <ac:chgData name="浩宇 王" userId="c3e14348cd83983e" providerId="LiveId" clId="{F5DEB305-CECC-4A9E-A6F4-9F77F75B75C7}" dt="2024-12-11T09:05:37.055" v="8086" actId="26606"/>
          <ac:spMkLst>
            <pc:docMk/>
            <pc:sldMk cId="3899838253" sldId="272"/>
            <ac:spMk id="38" creationId="{A8384FB5-9ADC-4DDC-881B-597D56F5B15D}"/>
          </ac:spMkLst>
        </pc:spChg>
        <pc:spChg chg="add">
          <ac:chgData name="浩宇 王" userId="c3e14348cd83983e" providerId="LiveId" clId="{F5DEB305-CECC-4A9E-A6F4-9F77F75B75C7}" dt="2024-12-11T09:05:37.055" v="8086" actId="26606"/>
          <ac:spMkLst>
            <pc:docMk/>
            <pc:sldMk cId="3899838253" sldId="272"/>
            <ac:spMk id="39" creationId="{91E5A9A7-95C6-4F4F-B00E-C82E07FE62EF}"/>
          </ac:spMkLst>
        </pc:spChg>
        <pc:spChg chg="add">
          <ac:chgData name="浩宇 王" userId="c3e14348cd83983e" providerId="LiveId" clId="{F5DEB305-CECC-4A9E-A6F4-9F77F75B75C7}" dt="2024-12-11T09:05:37.055" v="8086" actId="26606"/>
          <ac:spMkLst>
            <pc:docMk/>
            <pc:sldMk cId="3899838253" sldId="272"/>
            <ac:spMk id="40" creationId="{D07DD2DE-F619-49DD-B5E7-03A290FF4ED1}"/>
          </ac:spMkLst>
        </pc:spChg>
        <pc:spChg chg="add">
          <ac:chgData name="浩宇 王" userId="c3e14348cd83983e" providerId="LiveId" clId="{F5DEB305-CECC-4A9E-A6F4-9F77F75B75C7}" dt="2024-12-11T09:05:37.055" v="8086" actId="26606"/>
          <ac:spMkLst>
            <pc:docMk/>
            <pc:sldMk cId="3899838253" sldId="272"/>
            <ac:spMk id="41" creationId="{85149191-5F60-4A28-AAFF-039F96B0F3EC}"/>
          </ac:spMkLst>
        </pc:spChg>
        <pc:spChg chg="add">
          <ac:chgData name="浩宇 王" userId="c3e14348cd83983e" providerId="LiveId" clId="{F5DEB305-CECC-4A9E-A6F4-9F77F75B75C7}" dt="2024-12-11T09:05:37.055" v="8086" actId="26606"/>
          <ac:spMkLst>
            <pc:docMk/>
            <pc:sldMk cId="3899838253" sldId="272"/>
            <ac:spMk id="42" creationId="{F8260ED5-17F7-4158-B241-D51DD4CF1B7E}"/>
          </ac:spMkLst>
        </pc:spChg>
        <pc:picChg chg="add del mod">
          <ac:chgData name="浩宇 王" userId="c3e14348cd83983e" providerId="LiveId" clId="{F5DEB305-CECC-4A9E-A6F4-9F77F75B75C7}" dt="2024-12-11T09:12:34.416" v="8554" actId="478"/>
          <ac:picMkLst>
            <pc:docMk/>
            <pc:sldMk cId="3899838253" sldId="272"/>
            <ac:picMk id="5" creationId="{88EBD0F4-B6B3-47B3-1ADC-75717FC4E512}"/>
          </ac:picMkLst>
        </pc:picChg>
        <pc:picChg chg="add mod">
          <ac:chgData name="浩宇 王" userId="c3e14348cd83983e" providerId="LiveId" clId="{F5DEB305-CECC-4A9E-A6F4-9F77F75B75C7}" dt="2024-12-11T09:12:59.988" v="8562" actId="1076"/>
          <ac:picMkLst>
            <pc:docMk/>
            <pc:sldMk cId="3899838253" sldId="272"/>
            <ac:picMk id="11" creationId="{0D563401-920C-2EF2-99A2-F1C531F84369}"/>
          </ac:picMkLst>
        </pc:picChg>
      </pc:sldChg>
      <pc:sldChg chg="addSp delSp modSp new mod modClrScheme chgLayout">
        <pc:chgData name="浩宇 王" userId="c3e14348cd83983e" providerId="LiveId" clId="{F5DEB305-CECC-4A9E-A6F4-9F77F75B75C7}" dt="2024-12-11T09:03:49.884" v="7981" actId="20577"/>
        <pc:sldMkLst>
          <pc:docMk/>
          <pc:sldMk cId="1495555423" sldId="273"/>
        </pc:sldMkLst>
        <pc:spChg chg="del mod ord">
          <ac:chgData name="浩宇 王" userId="c3e14348cd83983e" providerId="LiveId" clId="{F5DEB305-CECC-4A9E-A6F4-9F77F75B75C7}" dt="2024-12-11T09:03:38.149" v="7940" actId="700"/>
          <ac:spMkLst>
            <pc:docMk/>
            <pc:sldMk cId="1495555423" sldId="273"/>
            <ac:spMk id="2" creationId="{820FD251-8D1B-53DC-C770-6A2A8F6AA5C0}"/>
          </ac:spMkLst>
        </pc:spChg>
        <pc:spChg chg="del">
          <ac:chgData name="浩宇 王" userId="c3e14348cd83983e" providerId="LiveId" clId="{F5DEB305-CECC-4A9E-A6F4-9F77F75B75C7}" dt="2024-12-11T09:03:38.149" v="7940" actId="700"/>
          <ac:spMkLst>
            <pc:docMk/>
            <pc:sldMk cId="1495555423" sldId="273"/>
            <ac:spMk id="3" creationId="{30B01E03-5537-204B-A998-66E3A65201E8}"/>
          </ac:spMkLst>
        </pc:spChg>
        <pc:spChg chg="add del mod ord">
          <ac:chgData name="浩宇 王" userId="c3e14348cd83983e" providerId="LiveId" clId="{F5DEB305-CECC-4A9E-A6F4-9F77F75B75C7}" dt="2024-12-11T09:03:39.287" v="7941" actId="700"/>
          <ac:spMkLst>
            <pc:docMk/>
            <pc:sldMk cId="1495555423" sldId="273"/>
            <ac:spMk id="4" creationId="{4F630777-3880-9F7C-5FE4-8BA90996FA6F}"/>
          </ac:spMkLst>
        </pc:spChg>
        <pc:spChg chg="add mod ord">
          <ac:chgData name="浩宇 王" userId="c3e14348cd83983e" providerId="LiveId" clId="{F5DEB305-CECC-4A9E-A6F4-9F77F75B75C7}" dt="2024-12-11T09:03:49.884" v="7981" actId="20577"/>
          <ac:spMkLst>
            <pc:docMk/>
            <pc:sldMk cId="1495555423" sldId="273"/>
            <ac:spMk id="5" creationId="{9A859F6F-279C-04D1-A2E0-5BDCCBB7CD96}"/>
          </ac:spMkLst>
        </pc:spChg>
        <pc:spChg chg="add mod ord">
          <ac:chgData name="浩宇 王" userId="c3e14348cd83983e" providerId="LiveId" clId="{F5DEB305-CECC-4A9E-A6F4-9F77F75B75C7}" dt="2024-12-11T09:03:39.287" v="7941" actId="700"/>
          <ac:spMkLst>
            <pc:docMk/>
            <pc:sldMk cId="1495555423" sldId="273"/>
            <ac:spMk id="6" creationId="{9A913053-3DD8-D254-BBF8-C4780ADCA458}"/>
          </ac:spMkLst>
        </pc:spChg>
      </pc:sldChg>
      <pc:sldChg chg="addSp delSp modSp new mod modClrScheme chgLayout">
        <pc:chgData name="浩宇 王" userId="c3e14348cd83983e" providerId="LiveId" clId="{F5DEB305-CECC-4A9E-A6F4-9F77F75B75C7}" dt="2024-12-11T09:23:56.249" v="8913" actId="20577"/>
        <pc:sldMkLst>
          <pc:docMk/>
          <pc:sldMk cId="1585501272" sldId="274"/>
        </pc:sldMkLst>
        <pc:spChg chg="mod ord">
          <ac:chgData name="浩宇 王" userId="c3e14348cd83983e" providerId="LiveId" clId="{F5DEB305-CECC-4A9E-A6F4-9F77F75B75C7}" dt="2024-12-11T09:23:56.249" v="8913" actId="20577"/>
          <ac:spMkLst>
            <pc:docMk/>
            <pc:sldMk cId="1585501272" sldId="274"/>
            <ac:spMk id="2" creationId="{2DE0E302-AF57-0721-8523-D389BBFB5122}"/>
          </ac:spMkLst>
        </pc:spChg>
        <pc:spChg chg="del mod ord">
          <ac:chgData name="浩宇 王" userId="c3e14348cd83983e" providerId="LiveId" clId="{F5DEB305-CECC-4A9E-A6F4-9F77F75B75C7}" dt="2024-12-11T09:04:04.338" v="8005" actId="700"/>
          <ac:spMkLst>
            <pc:docMk/>
            <pc:sldMk cId="1585501272" sldId="274"/>
            <ac:spMk id="3" creationId="{C90569B8-68A5-3140-3209-108C44A3132F}"/>
          </ac:spMkLst>
        </pc:spChg>
        <pc:spChg chg="add mod ord">
          <ac:chgData name="浩宇 王" userId="c3e14348cd83983e" providerId="LiveId" clId="{F5DEB305-CECC-4A9E-A6F4-9F77F75B75C7}" dt="2024-12-11T09:04:04.338" v="8005" actId="700"/>
          <ac:spMkLst>
            <pc:docMk/>
            <pc:sldMk cId="1585501272" sldId="274"/>
            <ac:spMk id="4" creationId="{4F1BFEE5-2258-7E8F-6209-31F53B9976AE}"/>
          </ac:spMkLst>
        </pc:spChg>
      </pc:sldChg>
      <pc:sldChg chg="addSp delSp modSp new mod setBg">
        <pc:chgData name="浩宇 王" userId="c3e14348cd83983e" providerId="LiveId" clId="{F5DEB305-CECC-4A9E-A6F4-9F77F75B75C7}" dt="2024-12-11T09:08:11.921" v="8409" actId="26606"/>
        <pc:sldMkLst>
          <pc:docMk/>
          <pc:sldMk cId="3837917029" sldId="275"/>
        </pc:sldMkLst>
        <pc:spChg chg="mod">
          <ac:chgData name="浩宇 王" userId="c3e14348cd83983e" providerId="LiveId" clId="{F5DEB305-CECC-4A9E-A6F4-9F77F75B75C7}" dt="2024-12-11T09:08:11.921" v="8409" actId="26606"/>
          <ac:spMkLst>
            <pc:docMk/>
            <pc:sldMk cId="3837917029" sldId="275"/>
            <ac:spMk id="2" creationId="{26487583-F788-3FEA-796D-5824D2522483}"/>
          </ac:spMkLst>
        </pc:spChg>
        <pc:spChg chg="add del mod ord">
          <ac:chgData name="浩宇 王" userId="c3e14348cd83983e" providerId="LiveId" clId="{F5DEB305-CECC-4A9E-A6F4-9F77F75B75C7}" dt="2024-12-11T09:08:11.921" v="8409" actId="26606"/>
          <ac:spMkLst>
            <pc:docMk/>
            <pc:sldMk cId="3837917029" sldId="275"/>
            <ac:spMk id="3" creationId="{1F610B27-BE39-4941-B7CA-5E8D5AF53514}"/>
          </ac:spMkLst>
        </pc:spChg>
        <pc:spChg chg="add del">
          <ac:chgData name="浩宇 王" userId="c3e14348cd83983e" providerId="LiveId" clId="{F5DEB305-CECC-4A9E-A6F4-9F77F75B75C7}" dt="2024-12-11T09:08:04.604" v="8405" actId="26606"/>
          <ac:spMkLst>
            <pc:docMk/>
            <pc:sldMk cId="3837917029" sldId="275"/>
            <ac:spMk id="14" creationId="{1B15ED52-F352-441B-82BF-E0EA34836D08}"/>
          </ac:spMkLst>
        </pc:spChg>
        <pc:spChg chg="add del">
          <ac:chgData name="浩宇 王" userId="c3e14348cd83983e" providerId="LiveId" clId="{F5DEB305-CECC-4A9E-A6F4-9F77F75B75C7}" dt="2024-12-11T09:08:04.604" v="8405" actId="26606"/>
          <ac:spMkLst>
            <pc:docMk/>
            <pc:sldMk cId="3837917029" sldId="275"/>
            <ac:spMk id="16" creationId="{3B2E3793-BFE6-45A2-9B7B-E18844431C99}"/>
          </ac:spMkLst>
        </pc:spChg>
        <pc:spChg chg="add del">
          <ac:chgData name="浩宇 王" userId="c3e14348cd83983e" providerId="LiveId" clId="{F5DEB305-CECC-4A9E-A6F4-9F77F75B75C7}" dt="2024-12-11T09:08:04.604" v="8405" actId="26606"/>
          <ac:spMkLst>
            <pc:docMk/>
            <pc:sldMk cId="3837917029" sldId="275"/>
            <ac:spMk id="18" creationId="{BC4C4868-CB8F-4AF9-9CDB-8108F2C19B67}"/>
          </ac:spMkLst>
        </pc:spChg>
        <pc:spChg chg="add del">
          <ac:chgData name="浩宇 王" userId="c3e14348cd83983e" providerId="LiveId" clId="{F5DEB305-CECC-4A9E-A6F4-9F77F75B75C7}" dt="2024-12-11T09:08:04.604" v="8405" actId="26606"/>
          <ac:spMkLst>
            <pc:docMk/>
            <pc:sldMk cId="3837917029" sldId="275"/>
            <ac:spMk id="20" creationId="{375E0459-6403-40CD-989D-56A4407CA12E}"/>
          </ac:spMkLst>
        </pc:spChg>
        <pc:spChg chg="add del">
          <ac:chgData name="浩宇 王" userId="c3e14348cd83983e" providerId="LiveId" clId="{F5DEB305-CECC-4A9E-A6F4-9F77F75B75C7}" dt="2024-12-11T09:08:04.604" v="8405" actId="26606"/>
          <ac:spMkLst>
            <pc:docMk/>
            <pc:sldMk cId="3837917029" sldId="275"/>
            <ac:spMk id="22" creationId="{53E5B1A8-3AC9-4BD1-9BBC-78CA94F2D1BA}"/>
          </ac:spMkLst>
        </pc:spChg>
        <pc:spChg chg="add del">
          <ac:chgData name="浩宇 王" userId="c3e14348cd83983e" providerId="LiveId" clId="{F5DEB305-CECC-4A9E-A6F4-9F77F75B75C7}" dt="2024-12-11T09:08:09.606" v="8407" actId="26606"/>
          <ac:spMkLst>
            <pc:docMk/>
            <pc:sldMk cId="3837917029" sldId="275"/>
            <ac:spMk id="24" creationId="{C681C32C-7AFC-4BB3-9088-65CBDFC5D1C2}"/>
          </ac:spMkLst>
        </pc:spChg>
        <pc:spChg chg="add del">
          <ac:chgData name="浩宇 王" userId="c3e14348cd83983e" providerId="LiveId" clId="{F5DEB305-CECC-4A9E-A6F4-9F77F75B75C7}" dt="2024-12-11T09:08:09.606" v="8407" actId="26606"/>
          <ac:spMkLst>
            <pc:docMk/>
            <pc:sldMk cId="3837917029" sldId="275"/>
            <ac:spMk id="25" creationId="{199C0ED0-69DE-4C31-A5CF-E2A46FD30226}"/>
          </ac:spMkLst>
        </pc:spChg>
        <pc:spChg chg="add del">
          <ac:chgData name="浩宇 王" userId="c3e14348cd83983e" providerId="LiveId" clId="{F5DEB305-CECC-4A9E-A6F4-9F77F75B75C7}" dt="2024-12-11T09:08:09.606" v="8407" actId="26606"/>
          <ac:spMkLst>
            <pc:docMk/>
            <pc:sldMk cId="3837917029" sldId="275"/>
            <ac:spMk id="26" creationId="{8D42B8BD-40AF-488E-8A79-D7256C917229}"/>
          </ac:spMkLst>
        </pc:spChg>
        <pc:spChg chg="add del">
          <ac:chgData name="浩宇 王" userId="c3e14348cd83983e" providerId="LiveId" clId="{F5DEB305-CECC-4A9E-A6F4-9F77F75B75C7}" dt="2024-12-11T09:08:11.921" v="8409" actId="26606"/>
          <ac:spMkLst>
            <pc:docMk/>
            <pc:sldMk cId="3837917029" sldId="275"/>
            <ac:spMk id="28" creationId="{2596F992-698C-48C0-9D89-70DA4CE927EF}"/>
          </ac:spMkLst>
        </pc:spChg>
        <pc:spChg chg="add del">
          <ac:chgData name="浩宇 王" userId="c3e14348cd83983e" providerId="LiveId" clId="{F5DEB305-CECC-4A9E-A6F4-9F77F75B75C7}" dt="2024-12-11T09:08:11.921" v="8409" actId="26606"/>
          <ac:spMkLst>
            <pc:docMk/>
            <pc:sldMk cId="3837917029" sldId="275"/>
            <ac:spMk id="29" creationId="{E7BFF8DC-0AE7-4AD2-9B28-2E5F26D62C30}"/>
          </ac:spMkLst>
        </pc:spChg>
        <pc:spChg chg="add del">
          <ac:chgData name="浩宇 王" userId="c3e14348cd83983e" providerId="LiveId" clId="{F5DEB305-CECC-4A9E-A6F4-9F77F75B75C7}" dt="2024-12-11T09:08:11.921" v="8409" actId="26606"/>
          <ac:spMkLst>
            <pc:docMk/>
            <pc:sldMk cId="3837917029" sldId="275"/>
            <ac:spMk id="30" creationId="{7E0162AD-C6E5-4BF8-A453-76ADB36877D3}"/>
          </ac:spMkLst>
        </pc:spChg>
        <pc:picChg chg="add mod">
          <ac:chgData name="浩宇 王" userId="c3e14348cd83983e" providerId="LiveId" clId="{F5DEB305-CECC-4A9E-A6F4-9F77F75B75C7}" dt="2024-12-11T09:06:10.766" v="8107"/>
          <ac:picMkLst>
            <pc:docMk/>
            <pc:sldMk cId="3837917029" sldId="275"/>
            <ac:picMk id="5" creationId="{D60FDF97-849E-6AB6-6F39-4828CE57ECB3}"/>
          </ac:picMkLst>
        </pc:picChg>
        <pc:picChg chg="add mod">
          <ac:chgData name="浩宇 王" userId="c3e14348cd83983e" providerId="LiveId" clId="{F5DEB305-CECC-4A9E-A6F4-9F77F75B75C7}" dt="2024-12-11T09:06:40.111" v="8232"/>
          <ac:picMkLst>
            <pc:docMk/>
            <pc:sldMk cId="3837917029" sldId="275"/>
            <ac:picMk id="7" creationId="{7C66A305-7B98-ECD7-CC66-BCC3CD6AB91B}"/>
          </ac:picMkLst>
        </pc:picChg>
        <pc:picChg chg="add mod">
          <ac:chgData name="浩宇 王" userId="c3e14348cd83983e" providerId="LiveId" clId="{F5DEB305-CECC-4A9E-A6F4-9F77F75B75C7}" dt="2024-12-11T09:08:11.921" v="8409" actId="26606"/>
          <ac:picMkLst>
            <pc:docMk/>
            <pc:sldMk cId="3837917029" sldId="275"/>
            <ac:picMk id="9" creationId="{15D11671-408E-9E1B-D6D9-3124ECF17824}"/>
          </ac:picMkLst>
        </pc:picChg>
      </pc:sldChg>
      <pc:sldChg chg="addSp delSp modSp new mod setBg modClrScheme chgLayout">
        <pc:chgData name="浩宇 王" userId="c3e14348cd83983e" providerId="LiveId" clId="{F5DEB305-CECC-4A9E-A6F4-9F77F75B75C7}" dt="2024-12-11T09:21:05.581" v="8894" actId="2711"/>
        <pc:sldMkLst>
          <pc:docMk/>
          <pc:sldMk cId="1747579805" sldId="276"/>
        </pc:sldMkLst>
        <pc:spChg chg="del mod ord">
          <ac:chgData name="浩宇 王" userId="c3e14348cd83983e" providerId="LiveId" clId="{F5DEB305-CECC-4A9E-A6F4-9F77F75B75C7}" dt="2024-12-11T09:15:47.819" v="8818" actId="700"/>
          <ac:spMkLst>
            <pc:docMk/>
            <pc:sldMk cId="1747579805" sldId="276"/>
            <ac:spMk id="2" creationId="{3CCAB083-5A22-F583-7F10-AC2CF9E3C25C}"/>
          </ac:spMkLst>
        </pc:spChg>
        <pc:spChg chg="del mod ord">
          <ac:chgData name="浩宇 王" userId="c3e14348cd83983e" providerId="LiveId" clId="{F5DEB305-CECC-4A9E-A6F4-9F77F75B75C7}" dt="2024-12-11T09:15:47.819" v="8818" actId="700"/>
          <ac:spMkLst>
            <pc:docMk/>
            <pc:sldMk cId="1747579805" sldId="276"/>
            <ac:spMk id="3" creationId="{F381E949-0717-9130-3A0E-13761B68F9D6}"/>
          </ac:spMkLst>
        </pc:spChg>
        <pc:spChg chg="add mod ord">
          <ac:chgData name="浩宇 王" userId="c3e14348cd83983e" providerId="LiveId" clId="{F5DEB305-CECC-4A9E-A6F4-9F77F75B75C7}" dt="2024-12-11T09:18:06.232" v="8863" actId="700"/>
          <ac:spMkLst>
            <pc:docMk/>
            <pc:sldMk cId="1747579805" sldId="276"/>
            <ac:spMk id="4" creationId="{75E235B4-A6D2-E27C-B9C5-0E60E8459AC8}"/>
          </ac:spMkLst>
        </pc:spChg>
        <pc:spChg chg="add del mod ord">
          <ac:chgData name="浩宇 王" userId="c3e14348cd83983e" providerId="LiveId" clId="{F5DEB305-CECC-4A9E-A6F4-9F77F75B75C7}" dt="2024-12-11T09:16:19.110" v="8843"/>
          <ac:spMkLst>
            <pc:docMk/>
            <pc:sldMk cId="1747579805" sldId="276"/>
            <ac:spMk id="5" creationId="{8A0B4CFA-2096-96D7-DF6E-5AA2B99732BC}"/>
          </ac:spMkLst>
        </pc:spChg>
        <pc:spChg chg="add del mod ord">
          <ac:chgData name="浩宇 王" userId="c3e14348cd83983e" providerId="LiveId" clId="{F5DEB305-CECC-4A9E-A6F4-9F77F75B75C7}" dt="2024-12-11T09:18:04.558" v="8862" actId="478"/>
          <ac:spMkLst>
            <pc:docMk/>
            <pc:sldMk cId="1747579805" sldId="276"/>
            <ac:spMk id="6" creationId="{BC80E89D-60A5-EEB3-7B30-5B4D9D50C6DF}"/>
          </ac:spMkLst>
        </pc:spChg>
        <pc:spChg chg="add mod ord">
          <ac:chgData name="浩宇 王" userId="c3e14348cd83983e" providerId="LiveId" clId="{F5DEB305-CECC-4A9E-A6F4-9F77F75B75C7}" dt="2024-12-11T09:21:05.581" v="8894" actId="2711"/>
          <ac:spMkLst>
            <pc:docMk/>
            <pc:sldMk cId="1747579805" sldId="276"/>
            <ac:spMk id="7" creationId="{A5C8850C-7F66-507A-C675-7068B4F2C659}"/>
          </ac:spMkLst>
        </pc:spChg>
        <pc:spChg chg="add del">
          <ac:chgData name="浩宇 王" userId="c3e14348cd83983e" providerId="LiveId" clId="{F5DEB305-CECC-4A9E-A6F4-9F77F75B75C7}" dt="2024-12-11T09:17:38.227" v="8857" actId="26606"/>
          <ac:spMkLst>
            <pc:docMk/>
            <pc:sldMk cId="1747579805" sldId="276"/>
            <ac:spMk id="12" creationId="{5C8908E2-EE49-44D2-9428-A28D2312A8D5}"/>
          </ac:spMkLst>
        </pc:spChg>
        <pc:spChg chg="add del">
          <ac:chgData name="浩宇 王" userId="c3e14348cd83983e" providerId="LiveId" clId="{F5DEB305-CECC-4A9E-A6F4-9F77F75B75C7}" dt="2024-12-11T09:17:38.227" v="8857" actId="26606"/>
          <ac:spMkLst>
            <pc:docMk/>
            <pc:sldMk cId="1747579805" sldId="276"/>
            <ac:spMk id="18" creationId="{7449A6C7-D15F-4AA5-BFA5-71A404B47016}"/>
          </ac:spMkLst>
        </pc:spChg>
        <pc:spChg chg="add del">
          <ac:chgData name="浩宇 王" userId="c3e14348cd83983e" providerId="LiveId" clId="{F5DEB305-CECC-4A9E-A6F4-9F77F75B75C7}" dt="2024-12-11T09:17:38.227" v="8857" actId="26606"/>
          <ac:spMkLst>
            <pc:docMk/>
            <pc:sldMk cId="1747579805" sldId="276"/>
            <ac:spMk id="20" creationId="{ED888B23-07FA-482A-96DF-47E31AF1A603}"/>
          </ac:spMkLst>
        </pc:spChg>
        <pc:spChg chg="add del">
          <ac:chgData name="浩宇 王" userId="c3e14348cd83983e" providerId="LiveId" clId="{F5DEB305-CECC-4A9E-A6F4-9F77F75B75C7}" dt="2024-12-11T09:17:37.892" v="8856" actId="26606"/>
          <ac:spMkLst>
            <pc:docMk/>
            <pc:sldMk cId="1747579805" sldId="276"/>
            <ac:spMk id="25" creationId="{53B021B3-DE93-4AB7-8A18-CF5F1CED88B8}"/>
          </ac:spMkLst>
        </pc:spChg>
        <pc:spChg chg="add del">
          <ac:chgData name="浩宇 王" userId="c3e14348cd83983e" providerId="LiveId" clId="{F5DEB305-CECC-4A9E-A6F4-9F77F75B75C7}" dt="2024-12-11T09:17:37.892" v="8856" actId="26606"/>
          <ac:spMkLst>
            <pc:docMk/>
            <pc:sldMk cId="1747579805" sldId="276"/>
            <ac:spMk id="27" creationId="{52D502E5-F6B4-4D58-B4AE-FC466FF15EE8}"/>
          </ac:spMkLst>
        </pc:spChg>
        <pc:spChg chg="add del">
          <ac:chgData name="浩宇 王" userId="c3e14348cd83983e" providerId="LiveId" clId="{F5DEB305-CECC-4A9E-A6F4-9F77F75B75C7}" dt="2024-12-11T09:17:37.892" v="8856" actId="26606"/>
          <ac:spMkLst>
            <pc:docMk/>
            <pc:sldMk cId="1747579805" sldId="276"/>
            <ac:spMk id="29" creationId="{9DECDBF4-02B6-4BB4-B65B-B8107AD6A9E8}"/>
          </ac:spMkLst>
        </pc:spChg>
        <pc:grpChg chg="add del">
          <ac:chgData name="浩宇 王" userId="c3e14348cd83983e" providerId="LiveId" clId="{F5DEB305-CECC-4A9E-A6F4-9F77F75B75C7}" dt="2024-12-11T09:17:38.227" v="8857" actId="26606"/>
          <ac:grpSpMkLst>
            <pc:docMk/>
            <pc:sldMk cId="1747579805" sldId="276"/>
            <ac:grpSpMk id="14" creationId="{05314994-6337-4875-8CF5-652CAFE8342C}"/>
          </ac:grpSpMkLst>
        </pc:grpChg>
        <pc:graphicFrameChg chg="add del">
          <ac:chgData name="浩宇 王" userId="c3e14348cd83983e" providerId="LiveId" clId="{F5DEB305-CECC-4A9E-A6F4-9F77F75B75C7}" dt="2024-12-11T09:17:06.228" v="8853" actId="26606"/>
          <ac:graphicFrameMkLst>
            <pc:docMk/>
            <pc:sldMk cId="1747579805" sldId="276"/>
            <ac:graphicFrameMk id="8" creationId="{F236AF6A-94E3-9737-4DAF-CDCB7823B0F4}"/>
          </ac:graphicFrameMkLst>
        </pc:graphicFrameChg>
        <pc:graphicFrameChg chg="add del mod modGraphic">
          <ac:chgData name="浩宇 王" userId="c3e14348cd83983e" providerId="LiveId" clId="{F5DEB305-CECC-4A9E-A6F4-9F77F75B75C7}" dt="2024-12-11T09:17:38.227" v="8857" actId="26606"/>
          <ac:graphicFrameMkLst>
            <pc:docMk/>
            <pc:sldMk cId="1747579805" sldId="276"/>
            <ac:graphicFrameMk id="10" creationId="{E709616A-84AD-4BD0-ACB5-28C479CE12E5}"/>
          </ac:graphicFrameMkLst>
        </pc:graphicFrameChg>
      </pc:sldChg>
      <pc:sldChg chg="modSp new mod">
        <pc:chgData name="浩宇 王" userId="c3e14348cd83983e" providerId="LiveId" clId="{F5DEB305-CECC-4A9E-A6F4-9F77F75B75C7}" dt="2024-12-11T09:29:09.513" v="9267" actId="20577"/>
        <pc:sldMkLst>
          <pc:docMk/>
          <pc:sldMk cId="2648387167" sldId="277"/>
        </pc:sldMkLst>
        <pc:spChg chg="mod">
          <ac:chgData name="浩宇 王" userId="c3e14348cd83983e" providerId="LiveId" clId="{F5DEB305-CECC-4A9E-A6F4-9F77F75B75C7}" dt="2024-12-11T09:24:10.442" v="8936" actId="20577"/>
          <ac:spMkLst>
            <pc:docMk/>
            <pc:sldMk cId="2648387167" sldId="277"/>
            <ac:spMk id="2" creationId="{182DBE69-E974-DDAB-7D90-447955D24CDA}"/>
          </ac:spMkLst>
        </pc:spChg>
        <pc:spChg chg="mod">
          <ac:chgData name="浩宇 王" userId="c3e14348cd83983e" providerId="LiveId" clId="{F5DEB305-CECC-4A9E-A6F4-9F77F75B75C7}" dt="2024-12-11T09:29:09.513" v="9267" actId="20577"/>
          <ac:spMkLst>
            <pc:docMk/>
            <pc:sldMk cId="2648387167" sldId="277"/>
            <ac:spMk id="3" creationId="{7C26A513-7DFE-8B5D-4028-313E16296794}"/>
          </ac:spMkLst>
        </pc:spChg>
      </pc:sldChg>
    </pc:docChg>
  </pc:docChgLst>
  <pc:docChgLst>
    <pc:chgData name="浩宇 王" userId="c3e14348cd83983e" providerId="LiveId" clId="{FDAC8406-9152-4216-BE81-0054E5C34089}"/>
    <pc:docChg chg="undo redo custSel addSld delSld modSld sldOrd">
      <pc:chgData name="浩宇 王" userId="c3e14348cd83983e" providerId="LiveId" clId="{FDAC8406-9152-4216-BE81-0054E5C34089}" dt="2024-12-12T03:52:27.077" v="3689" actId="1076"/>
      <pc:docMkLst>
        <pc:docMk/>
      </pc:docMkLst>
      <pc:sldChg chg="addSp modSp mod setBg">
        <pc:chgData name="浩宇 王" userId="c3e14348cd83983e" providerId="LiveId" clId="{FDAC8406-9152-4216-BE81-0054E5C34089}" dt="2024-12-11T14:01:53.226" v="2005" actId="26606"/>
        <pc:sldMkLst>
          <pc:docMk/>
          <pc:sldMk cId="960842898" sldId="256"/>
        </pc:sldMkLst>
        <pc:spChg chg="mod">
          <ac:chgData name="浩宇 王" userId="c3e14348cd83983e" providerId="LiveId" clId="{FDAC8406-9152-4216-BE81-0054E5C34089}" dt="2024-12-11T14:01:53.226" v="2005" actId="26606"/>
          <ac:spMkLst>
            <pc:docMk/>
            <pc:sldMk cId="960842898" sldId="256"/>
            <ac:spMk id="2" creationId="{F6996E16-8994-EEBB-9735-A38AFCD90F3C}"/>
          </ac:spMkLst>
        </pc:spChg>
        <pc:spChg chg="mod">
          <ac:chgData name="浩宇 王" userId="c3e14348cd83983e" providerId="LiveId" clId="{FDAC8406-9152-4216-BE81-0054E5C34089}" dt="2024-12-11T14:01:53.226" v="2005" actId="26606"/>
          <ac:spMkLst>
            <pc:docMk/>
            <pc:sldMk cId="960842898" sldId="256"/>
            <ac:spMk id="3" creationId="{CCC3AF2D-4D3A-9771-7B7F-E84411A05690}"/>
          </ac:spMkLst>
        </pc:spChg>
        <pc:spChg chg="add">
          <ac:chgData name="浩宇 王" userId="c3e14348cd83983e" providerId="LiveId" clId="{FDAC8406-9152-4216-BE81-0054E5C34089}" dt="2024-12-11T14:01:53.226" v="2005" actId="26606"/>
          <ac:spMkLst>
            <pc:docMk/>
            <pc:sldMk cId="960842898" sldId="256"/>
            <ac:spMk id="8" creationId="{6F5A5072-7B47-4D32-B52A-4EBBF590B8A5}"/>
          </ac:spMkLst>
        </pc:spChg>
        <pc:spChg chg="add">
          <ac:chgData name="浩宇 王" userId="c3e14348cd83983e" providerId="LiveId" clId="{FDAC8406-9152-4216-BE81-0054E5C34089}" dt="2024-12-11T14:01:53.226" v="2005" actId="26606"/>
          <ac:spMkLst>
            <pc:docMk/>
            <pc:sldMk cId="960842898" sldId="256"/>
            <ac:spMk id="10" creationId="{9715DAF0-AE1B-46C9-8A6B-DB2AA05AB91D}"/>
          </ac:spMkLst>
        </pc:spChg>
        <pc:spChg chg="add">
          <ac:chgData name="浩宇 王" userId="c3e14348cd83983e" providerId="LiveId" clId="{FDAC8406-9152-4216-BE81-0054E5C34089}" dt="2024-12-11T14:01:53.226" v="2005" actId="26606"/>
          <ac:spMkLst>
            <pc:docMk/>
            <pc:sldMk cId="960842898" sldId="256"/>
            <ac:spMk id="12" creationId="{6016219D-510E-4184-9090-6D5578A87BD1}"/>
          </ac:spMkLst>
        </pc:spChg>
        <pc:spChg chg="add">
          <ac:chgData name="浩宇 王" userId="c3e14348cd83983e" providerId="LiveId" clId="{FDAC8406-9152-4216-BE81-0054E5C34089}" dt="2024-12-11T14:01:53.226" v="2005" actId="26606"/>
          <ac:spMkLst>
            <pc:docMk/>
            <pc:sldMk cId="960842898" sldId="256"/>
            <ac:spMk id="14" creationId="{AFF4A713-7B75-4B21-90D7-5AB19547C728}"/>
          </ac:spMkLst>
        </pc:spChg>
        <pc:spChg chg="add">
          <ac:chgData name="浩宇 王" userId="c3e14348cd83983e" providerId="LiveId" clId="{FDAC8406-9152-4216-BE81-0054E5C34089}" dt="2024-12-11T14:01:53.226" v="2005" actId="26606"/>
          <ac:spMkLst>
            <pc:docMk/>
            <pc:sldMk cId="960842898" sldId="256"/>
            <ac:spMk id="16" creationId="{DC631C0B-6DA6-4E57-8231-CE32B3434A7E}"/>
          </ac:spMkLst>
        </pc:spChg>
        <pc:spChg chg="add">
          <ac:chgData name="浩宇 王" userId="c3e14348cd83983e" providerId="LiveId" clId="{FDAC8406-9152-4216-BE81-0054E5C34089}" dt="2024-12-11T14:01:53.226" v="2005" actId="26606"/>
          <ac:spMkLst>
            <pc:docMk/>
            <pc:sldMk cId="960842898" sldId="256"/>
            <ac:spMk id="18" creationId="{C29501E6-A978-4A61-9689-9085AF97A53A}"/>
          </ac:spMkLst>
        </pc:spChg>
      </pc:sldChg>
      <pc:sldChg chg="addSp modSp mod setBg">
        <pc:chgData name="浩宇 王" userId="c3e14348cd83983e" providerId="LiveId" clId="{FDAC8406-9152-4216-BE81-0054E5C34089}" dt="2024-12-11T14:15:07.141" v="2190" actId="20577"/>
        <pc:sldMkLst>
          <pc:docMk/>
          <pc:sldMk cId="809326247" sldId="257"/>
        </pc:sldMkLst>
        <pc:spChg chg="mod">
          <ac:chgData name="浩宇 王" userId="c3e14348cd83983e" providerId="LiveId" clId="{FDAC8406-9152-4216-BE81-0054E5C34089}" dt="2024-12-11T14:02:02.544" v="2006" actId="26606"/>
          <ac:spMkLst>
            <pc:docMk/>
            <pc:sldMk cId="809326247" sldId="257"/>
            <ac:spMk id="2" creationId="{EBD37865-491D-01A8-9DF6-73BC2FF61843}"/>
          </ac:spMkLst>
        </pc:spChg>
        <pc:spChg chg="mod">
          <ac:chgData name="浩宇 王" userId="c3e14348cd83983e" providerId="LiveId" clId="{FDAC8406-9152-4216-BE81-0054E5C34089}" dt="2024-12-11T14:15:07.141" v="2190" actId="20577"/>
          <ac:spMkLst>
            <pc:docMk/>
            <pc:sldMk cId="809326247" sldId="257"/>
            <ac:spMk id="3" creationId="{D446D78E-F365-3990-AA41-47AB2A8C3E46}"/>
          </ac:spMkLst>
        </pc:spChg>
        <pc:spChg chg="add">
          <ac:chgData name="浩宇 王" userId="c3e14348cd83983e" providerId="LiveId" clId="{FDAC8406-9152-4216-BE81-0054E5C34089}" dt="2024-12-11T14:02:02.544" v="2006" actId="26606"/>
          <ac:spMkLst>
            <pc:docMk/>
            <pc:sldMk cId="809326247" sldId="257"/>
            <ac:spMk id="8" creationId="{1B15ED52-F352-441B-82BF-E0EA34836D08}"/>
          </ac:spMkLst>
        </pc:spChg>
        <pc:spChg chg="add">
          <ac:chgData name="浩宇 王" userId="c3e14348cd83983e" providerId="LiveId" clId="{FDAC8406-9152-4216-BE81-0054E5C34089}" dt="2024-12-11T14:02:02.544" v="2006" actId="26606"/>
          <ac:spMkLst>
            <pc:docMk/>
            <pc:sldMk cId="809326247" sldId="257"/>
            <ac:spMk id="10" creationId="{3B2E3793-BFE6-45A2-9B7B-E18844431C99}"/>
          </ac:spMkLst>
        </pc:spChg>
        <pc:spChg chg="add">
          <ac:chgData name="浩宇 王" userId="c3e14348cd83983e" providerId="LiveId" clId="{FDAC8406-9152-4216-BE81-0054E5C34089}" dt="2024-12-11T14:02:02.544" v="2006" actId="26606"/>
          <ac:spMkLst>
            <pc:docMk/>
            <pc:sldMk cId="809326247" sldId="257"/>
            <ac:spMk id="12" creationId="{BC4C4868-CB8F-4AF9-9CDB-8108F2C19B67}"/>
          </ac:spMkLst>
        </pc:spChg>
        <pc:spChg chg="add">
          <ac:chgData name="浩宇 王" userId="c3e14348cd83983e" providerId="LiveId" clId="{FDAC8406-9152-4216-BE81-0054E5C34089}" dt="2024-12-11T14:02:02.544" v="2006" actId="26606"/>
          <ac:spMkLst>
            <pc:docMk/>
            <pc:sldMk cId="809326247" sldId="257"/>
            <ac:spMk id="14" creationId="{375E0459-6403-40CD-989D-56A4407CA12E}"/>
          </ac:spMkLst>
        </pc:spChg>
        <pc:spChg chg="add">
          <ac:chgData name="浩宇 王" userId="c3e14348cd83983e" providerId="LiveId" clId="{FDAC8406-9152-4216-BE81-0054E5C34089}" dt="2024-12-11T14:02:02.544" v="2006" actId="26606"/>
          <ac:spMkLst>
            <pc:docMk/>
            <pc:sldMk cId="809326247" sldId="257"/>
            <ac:spMk id="16" creationId="{53E5B1A8-3AC9-4BD1-9BBC-78CA94F2D1BA}"/>
          </ac:spMkLst>
        </pc:spChg>
      </pc:sldChg>
      <pc:sldChg chg="addSp delSp modSp del mod">
        <pc:chgData name="浩宇 王" userId="c3e14348cd83983e" providerId="LiveId" clId="{FDAC8406-9152-4216-BE81-0054E5C34089}" dt="2024-12-11T14:04:02.530" v="2030" actId="47"/>
        <pc:sldMkLst>
          <pc:docMk/>
          <pc:sldMk cId="2849021263" sldId="259"/>
        </pc:sldMkLst>
        <pc:spChg chg="add del">
          <ac:chgData name="浩宇 王" userId="c3e14348cd83983e" providerId="LiveId" clId="{FDAC8406-9152-4216-BE81-0054E5C34089}" dt="2024-12-11T14:02:48.035" v="2010" actId="22"/>
          <ac:spMkLst>
            <pc:docMk/>
            <pc:sldMk cId="2849021263" sldId="259"/>
            <ac:spMk id="3" creationId="{FAAEF276-F92C-3273-5F00-DBD984708B73}"/>
          </ac:spMkLst>
        </pc:spChg>
        <pc:spChg chg="add mod">
          <ac:chgData name="浩宇 王" userId="c3e14348cd83983e" providerId="LiveId" clId="{FDAC8406-9152-4216-BE81-0054E5C34089}" dt="2024-12-11T14:03:13.051" v="2017" actId="21"/>
          <ac:spMkLst>
            <pc:docMk/>
            <pc:sldMk cId="2849021263" sldId="259"/>
            <ac:spMk id="5" creationId="{2960007C-17AC-2096-EDA8-56299ADBC0FC}"/>
          </ac:spMkLst>
        </pc:spChg>
        <pc:spChg chg="del">
          <ac:chgData name="浩宇 王" userId="c3e14348cd83983e" providerId="LiveId" clId="{FDAC8406-9152-4216-BE81-0054E5C34089}" dt="2024-12-11T14:03:13.051" v="2017" actId="21"/>
          <ac:spMkLst>
            <pc:docMk/>
            <pc:sldMk cId="2849021263" sldId="259"/>
            <ac:spMk id="7" creationId="{4C5E4328-AEFC-1049-B1B0-3722D73CCBEB}"/>
          </ac:spMkLst>
        </pc:spChg>
        <pc:spChg chg="del">
          <ac:chgData name="浩宇 王" userId="c3e14348cd83983e" providerId="LiveId" clId="{FDAC8406-9152-4216-BE81-0054E5C34089}" dt="2024-12-11T14:03:13.051" v="2017" actId="21"/>
          <ac:spMkLst>
            <pc:docMk/>
            <pc:sldMk cId="2849021263" sldId="259"/>
            <ac:spMk id="8" creationId="{627C1D76-DB3D-E031-A528-840CB2166D1F}"/>
          </ac:spMkLst>
        </pc:spChg>
        <pc:spChg chg="add mod">
          <ac:chgData name="浩宇 王" userId="c3e14348cd83983e" providerId="LiveId" clId="{FDAC8406-9152-4216-BE81-0054E5C34089}" dt="2024-12-11T14:03:13.051" v="2017" actId="21"/>
          <ac:spMkLst>
            <pc:docMk/>
            <pc:sldMk cId="2849021263" sldId="259"/>
            <ac:spMk id="9" creationId="{2CBED9D8-3D7E-576A-90AD-361EDAEFE6CC}"/>
          </ac:spMkLst>
        </pc:spChg>
        <pc:spChg chg="del">
          <ac:chgData name="浩宇 王" userId="c3e14348cd83983e" providerId="LiveId" clId="{FDAC8406-9152-4216-BE81-0054E5C34089}" dt="2024-12-11T14:03:13.051" v="2017" actId="21"/>
          <ac:spMkLst>
            <pc:docMk/>
            <pc:sldMk cId="2849021263" sldId="259"/>
            <ac:spMk id="10" creationId="{20A4A883-66FB-7FDD-581E-BB257FD82FCD}"/>
          </ac:spMkLst>
        </pc:spChg>
        <pc:spChg chg="add mod">
          <ac:chgData name="浩宇 王" userId="c3e14348cd83983e" providerId="LiveId" clId="{FDAC8406-9152-4216-BE81-0054E5C34089}" dt="2024-12-11T14:03:13.051" v="2017" actId="21"/>
          <ac:spMkLst>
            <pc:docMk/>
            <pc:sldMk cId="2849021263" sldId="259"/>
            <ac:spMk id="12" creationId="{979C8B3A-6680-39C9-9C6B-AD51E0FF1A80}"/>
          </ac:spMkLst>
        </pc:spChg>
        <pc:spChg chg="add mod">
          <ac:chgData name="浩宇 王" userId="c3e14348cd83983e" providerId="LiveId" clId="{FDAC8406-9152-4216-BE81-0054E5C34089}" dt="2024-12-11T14:03:13.051" v="2017" actId="21"/>
          <ac:spMkLst>
            <pc:docMk/>
            <pc:sldMk cId="2849021263" sldId="259"/>
            <ac:spMk id="14" creationId="{D76CA7EC-CBBC-2404-EAF3-7643C237EDFE}"/>
          </ac:spMkLst>
        </pc:spChg>
        <pc:spChg chg="add mod">
          <ac:chgData name="浩宇 王" userId="c3e14348cd83983e" providerId="LiveId" clId="{FDAC8406-9152-4216-BE81-0054E5C34089}" dt="2024-12-11T14:03:13.051" v="2017" actId="21"/>
          <ac:spMkLst>
            <pc:docMk/>
            <pc:sldMk cId="2849021263" sldId="259"/>
            <ac:spMk id="17" creationId="{5F1F2799-D1B9-BA54-78BB-A37101A823A9}"/>
          </ac:spMkLst>
        </pc:spChg>
        <pc:picChg chg="del">
          <ac:chgData name="浩宇 王" userId="c3e14348cd83983e" providerId="LiveId" clId="{FDAC8406-9152-4216-BE81-0054E5C34089}" dt="2024-12-11T14:03:13.051" v="2017" actId="21"/>
          <ac:picMkLst>
            <pc:docMk/>
            <pc:sldMk cId="2849021263" sldId="259"/>
            <ac:picMk id="15" creationId="{1153BDFE-8D71-1945-28DD-A7B2001D1D53}"/>
          </ac:picMkLst>
        </pc:picChg>
        <pc:picChg chg="del">
          <ac:chgData name="浩宇 王" userId="c3e14348cd83983e" providerId="LiveId" clId="{FDAC8406-9152-4216-BE81-0054E5C34089}" dt="2024-12-11T14:03:13.051" v="2017" actId="21"/>
          <ac:picMkLst>
            <pc:docMk/>
            <pc:sldMk cId="2849021263" sldId="259"/>
            <ac:picMk id="19" creationId="{236C8FC2-CDB0-3EF6-D4E9-AA2E481EDCB1}"/>
          </ac:picMkLst>
        </pc:picChg>
      </pc:sldChg>
      <pc:sldChg chg="addSp delSp modSp mod setBg delDesignElem chgLayout">
        <pc:chgData name="浩宇 王" userId="c3e14348cd83983e" providerId="LiveId" clId="{FDAC8406-9152-4216-BE81-0054E5C34089}" dt="2024-12-11T14:07:18.743" v="2072" actId="167"/>
        <pc:sldMkLst>
          <pc:docMk/>
          <pc:sldMk cId="3075888716" sldId="260"/>
        </pc:sldMkLst>
        <pc:spChg chg="add mod">
          <ac:chgData name="浩宇 王" userId="c3e14348cd83983e" providerId="LiveId" clId="{FDAC8406-9152-4216-BE81-0054E5C34089}" dt="2024-12-11T14:07:00.706" v="2070"/>
          <ac:spMkLst>
            <pc:docMk/>
            <pc:sldMk cId="3075888716" sldId="260"/>
            <ac:spMk id="2" creationId="{CF908B77-4743-2225-3C0B-7CCBB469DD67}"/>
          </ac:spMkLst>
        </pc:spChg>
        <pc:spChg chg="add mod">
          <ac:chgData name="浩宇 王" userId="c3e14348cd83983e" providerId="LiveId" clId="{FDAC8406-9152-4216-BE81-0054E5C34089}" dt="2024-12-11T14:07:00.706" v="2070"/>
          <ac:spMkLst>
            <pc:docMk/>
            <pc:sldMk cId="3075888716" sldId="260"/>
            <ac:spMk id="3" creationId="{DB3E7C4D-637F-D98F-443F-5E50E6C92A67}"/>
          </ac:spMkLst>
        </pc:spChg>
        <pc:spChg chg="add mod">
          <ac:chgData name="浩宇 王" userId="c3e14348cd83983e" providerId="LiveId" clId="{FDAC8406-9152-4216-BE81-0054E5C34089}" dt="2024-12-11T14:07:00.706" v="2070"/>
          <ac:spMkLst>
            <pc:docMk/>
            <pc:sldMk cId="3075888716" sldId="260"/>
            <ac:spMk id="4" creationId="{FBCF9FB4-A20E-7209-E01D-D08F55AC1B2E}"/>
          </ac:spMkLst>
        </pc:spChg>
        <pc:spChg chg="add mod">
          <ac:chgData name="浩宇 王" userId="c3e14348cd83983e" providerId="LiveId" clId="{FDAC8406-9152-4216-BE81-0054E5C34089}" dt="2024-12-11T14:07:00.706" v="2070"/>
          <ac:spMkLst>
            <pc:docMk/>
            <pc:sldMk cId="3075888716" sldId="260"/>
            <ac:spMk id="5" creationId="{8143ABFE-8B2D-4308-4349-C2DBD6A64CA7}"/>
          </ac:spMkLst>
        </pc:spChg>
        <pc:spChg chg="add mod">
          <ac:chgData name="浩宇 王" userId="c3e14348cd83983e" providerId="LiveId" clId="{FDAC8406-9152-4216-BE81-0054E5C34089}" dt="2024-12-11T14:07:00.706" v="2070"/>
          <ac:spMkLst>
            <pc:docMk/>
            <pc:sldMk cId="3075888716" sldId="260"/>
            <ac:spMk id="6" creationId="{DC1B94F3-98F0-0194-A242-32C942A4389E}"/>
          </ac:spMkLst>
        </pc:spChg>
        <pc:spChg chg="mod ord">
          <ac:chgData name="浩宇 王" userId="c3e14348cd83983e" providerId="LiveId" clId="{FDAC8406-9152-4216-BE81-0054E5C34089}" dt="2024-12-11T14:06:58.784" v="2069" actId="700"/>
          <ac:spMkLst>
            <pc:docMk/>
            <pc:sldMk cId="3075888716" sldId="260"/>
            <ac:spMk id="7" creationId="{93B4D8F0-B2D3-AB3D-9461-8DCFB6C8BFE9}"/>
          </ac:spMkLst>
        </pc:spChg>
        <pc:spChg chg="mod ord">
          <ac:chgData name="浩宇 王" userId="c3e14348cd83983e" providerId="LiveId" clId="{FDAC8406-9152-4216-BE81-0054E5C34089}" dt="2024-12-11T14:06:58.784" v="2069" actId="700"/>
          <ac:spMkLst>
            <pc:docMk/>
            <pc:sldMk cId="3075888716" sldId="260"/>
            <ac:spMk id="8" creationId="{A3F58A49-399F-9A64-A0A6-7677B40075C6}"/>
          </ac:spMkLst>
        </pc:spChg>
        <pc:spChg chg="add mod">
          <ac:chgData name="浩宇 王" userId="c3e14348cd83983e" providerId="LiveId" clId="{FDAC8406-9152-4216-BE81-0054E5C34089}" dt="2024-12-11T14:07:18.743" v="2072" actId="167"/>
          <ac:spMkLst>
            <pc:docMk/>
            <pc:sldMk cId="3075888716" sldId="260"/>
            <ac:spMk id="9" creationId="{5E4631C0-FE63-66ED-1BD7-25814D0397DB}"/>
          </ac:spMkLst>
        </pc:spChg>
        <pc:spChg chg="add mod">
          <ac:chgData name="浩宇 王" userId="c3e14348cd83983e" providerId="LiveId" clId="{FDAC8406-9152-4216-BE81-0054E5C34089}" dt="2024-12-11T14:07:18.743" v="2072" actId="167"/>
          <ac:spMkLst>
            <pc:docMk/>
            <pc:sldMk cId="3075888716" sldId="260"/>
            <ac:spMk id="10" creationId="{04A08D61-6DF1-46B1-68D4-CDD970A4D422}"/>
          </ac:spMkLst>
        </pc:spChg>
        <pc:spChg chg="add mod">
          <ac:chgData name="浩宇 王" userId="c3e14348cd83983e" providerId="LiveId" clId="{FDAC8406-9152-4216-BE81-0054E5C34089}" dt="2024-12-11T14:07:18.743" v="2072" actId="167"/>
          <ac:spMkLst>
            <pc:docMk/>
            <pc:sldMk cId="3075888716" sldId="260"/>
            <ac:spMk id="11" creationId="{309D9F41-1776-82EA-5880-C8A97470729C}"/>
          </ac:spMkLst>
        </pc:spChg>
        <pc:spChg chg="add mod">
          <ac:chgData name="浩宇 王" userId="c3e14348cd83983e" providerId="LiveId" clId="{FDAC8406-9152-4216-BE81-0054E5C34089}" dt="2024-12-11T14:07:18.743" v="2072" actId="167"/>
          <ac:spMkLst>
            <pc:docMk/>
            <pc:sldMk cId="3075888716" sldId="260"/>
            <ac:spMk id="12" creationId="{E1165991-B0CC-9BB6-1669-C5FB5912EFC2}"/>
          </ac:spMkLst>
        </pc:spChg>
        <pc:spChg chg="add del">
          <ac:chgData name="浩宇 王" userId="c3e14348cd83983e" providerId="LiveId" clId="{FDAC8406-9152-4216-BE81-0054E5C34089}" dt="2024-12-11T14:06:58.784" v="2069" actId="700"/>
          <ac:spMkLst>
            <pc:docMk/>
            <pc:sldMk cId="3075888716" sldId="260"/>
            <ac:spMk id="13" creationId="{1B15ED52-F352-441B-82BF-E0EA34836D08}"/>
          </ac:spMkLst>
        </pc:spChg>
        <pc:spChg chg="add mod">
          <ac:chgData name="浩宇 王" userId="c3e14348cd83983e" providerId="LiveId" clId="{FDAC8406-9152-4216-BE81-0054E5C34089}" dt="2024-12-11T14:07:18.743" v="2072" actId="167"/>
          <ac:spMkLst>
            <pc:docMk/>
            <pc:sldMk cId="3075888716" sldId="260"/>
            <ac:spMk id="14" creationId="{F9229A37-53B1-1ADF-531A-100B23B900C0}"/>
          </ac:spMkLst>
        </pc:spChg>
        <pc:spChg chg="add del">
          <ac:chgData name="浩宇 王" userId="c3e14348cd83983e" providerId="LiveId" clId="{FDAC8406-9152-4216-BE81-0054E5C34089}" dt="2024-12-11T14:06:58.784" v="2069" actId="700"/>
          <ac:spMkLst>
            <pc:docMk/>
            <pc:sldMk cId="3075888716" sldId="260"/>
            <ac:spMk id="15" creationId="{3B2E3793-BFE6-45A2-9B7B-E18844431C99}"/>
          </ac:spMkLst>
        </pc:spChg>
        <pc:spChg chg="add del">
          <ac:chgData name="浩宇 王" userId="c3e14348cd83983e" providerId="LiveId" clId="{FDAC8406-9152-4216-BE81-0054E5C34089}" dt="2024-12-11T14:06:58.784" v="2069" actId="700"/>
          <ac:spMkLst>
            <pc:docMk/>
            <pc:sldMk cId="3075888716" sldId="260"/>
            <ac:spMk id="17" creationId="{BC4C4868-CB8F-4AF9-9CDB-8108F2C19B67}"/>
          </ac:spMkLst>
        </pc:spChg>
        <pc:spChg chg="add del">
          <ac:chgData name="浩宇 王" userId="c3e14348cd83983e" providerId="LiveId" clId="{FDAC8406-9152-4216-BE81-0054E5C34089}" dt="2024-12-11T14:06:58.784" v="2069" actId="700"/>
          <ac:spMkLst>
            <pc:docMk/>
            <pc:sldMk cId="3075888716" sldId="260"/>
            <ac:spMk id="19" creationId="{375E0459-6403-40CD-989D-56A4407CA12E}"/>
          </ac:spMkLst>
        </pc:spChg>
        <pc:spChg chg="add del">
          <ac:chgData name="浩宇 王" userId="c3e14348cd83983e" providerId="LiveId" clId="{FDAC8406-9152-4216-BE81-0054E5C34089}" dt="2024-12-11T14:06:58.784" v="2069" actId="700"/>
          <ac:spMkLst>
            <pc:docMk/>
            <pc:sldMk cId="3075888716" sldId="260"/>
            <ac:spMk id="21" creationId="{53E5B1A8-3AC9-4BD1-9BBC-78CA94F2D1BA}"/>
          </ac:spMkLst>
        </pc:spChg>
      </pc:sldChg>
      <pc:sldChg chg="addSp delSp modSp mod setBg">
        <pc:chgData name="浩宇 王" userId="c3e14348cd83983e" providerId="LiveId" clId="{FDAC8406-9152-4216-BE81-0054E5C34089}" dt="2024-12-11T14:06:50.905" v="2068" actId="207"/>
        <pc:sldMkLst>
          <pc:docMk/>
          <pc:sldMk cId="3393140824" sldId="261"/>
        </pc:sldMkLst>
        <pc:spChg chg="mod">
          <ac:chgData name="浩宇 王" userId="c3e14348cd83983e" providerId="LiveId" clId="{FDAC8406-9152-4216-BE81-0054E5C34089}" dt="2024-12-11T14:06:50.905" v="2068" actId="207"/>
          <ac:spMkLst>
            <pc:docMk/>
            <pc:sldMk cId="3393140824" sldId="261"/>
            <ac:spMk id="2" creationId="{9717785D-EFBC-0CCE-7C39-9A8C3484D176}"/>
          </ac:spMkLst>
        </pc:spChg>
        <pc:spChg chg="mod">
          <ac:chgData name="浩宇 王" userId="c3e14348cd83983e" providerId="LiveId" clId="{FDAC8406-9152-4216-BE81-0054E5C34089}" dt="2024-12-11T14:04:21.087" v="2032" actId="26606"/>
          <ac:spMkLst>
            <pc:docMk/>
            <pc:sldMk cId="3393140824" sldId="261"/>
            <ac:spMk id="3" creationId="{DF96EE5E-BB6D-4100-E17E-935B787CE634}"/>
          </ac:spMkLst>
        </pc:spChg>
        <pc:spChg chg="add mod">
          <ac:chgData name="浩宇 王" userId="c3e14348cd83983e" providerId="LiveId" clId="{FDAC8406-9152-4216-BE81-0054E5C34089}" dt="2024-12-11T14:04:41.957" v="2035"/>
          <ac:spMkLst>
            <pc:docMk/>
            <pc:sldMk cId="3393140824" sldId="261"/>
            <ac:spMk id="4" creationId="{1A56462D-697A-7935-5A6D-D9EABA06E9CD}"/>
          </ac:spMkLst>
        </pc:spChg>
        <pc:spChg chg="add mod">
          <ac:chgData name="浩宇 王" userId="c3e14348cd83983e" providerId="LiveId" clId="{FDAC8406-9152-4216-BE81-0054E5C34089}" dt="2024-12-11T14:04:41.957" v="2035"/>
          <ac:spMkLst>
            <pc:docMk/>
            <pc:sldMk cId="3393140824" sldId="261"/>
            <ac:spMk id="5" creationId="{18123BCB-DB8F-8053-69C8-47A0E78D0B6E}"/>
          </ac:spMkLst>
        </pc:spChg>
        <pc:spChg chg="add mod">
          <ac:chgData name="浩宇 王" userId="c3e14348cd83983e" providerId="LiveId" clId="{FDAC8406-9152-4216-BE81-0054E5C34089}" dt="2024-12-11T14:04:41.957" v="2035"/>
          <ac:spMkLst>
            <pc:docMk/>
            <pc:sldMk cId="3393140824" sldId="261"/>
            <ac:spMk id="6" creationId="{1C75B8CD-FADF-BF56-2DA2-3993D973733F}"/>
          </ac:spMkLst>
        </pc:spChg>
        <pc:spChg chg="add mod">
          <ac:chgData name="浩宇 王" userId="c3e14348cd83983e" providerId="LiveId" clId="{FDAC8406-9152-4216-BE81-0054E5C34089}" dt="2024-12-11T14:04:41.957" v="2035"/>
          <ac:spMkLst>
            <pc:docMk/>
            <pc:sldMk cId="3393140824" sldId="261"/>
            <ac:spMk id="7" creationId="{30AEA359-5569-50A0-BC3D-174CFF53672A}"/>
          </ac:spMkLst>
        </pc:spChg>
        <pc:spChg chg="add del">
          <ac:chgData name="浩宇 王" userId="c3e14348cd83983e" providerId="LiveId" clId="{FDAC8406-9152-4216-BE81-0054E5C34089}" dt="2024-12-11T14:04:21.087" v="2032" actId="26606"/>
          <ac:spMkLst>
            <pc:docMk/>
            <pc:sldMk cId="3393140824" sldId="261"/>
            <ac:spMk id="8" creationId="{1B15ED52-F352-441B-82BF-E0EA34836D08}"/>
          </ac:spMkLst>
        </pc:spChg>
        <pc:spChg chg="add mod">
          <ac:chgData name="浩宇 王" userId="c3e14348cd83983e" providerId="LiveId" clId="{FDAC8406-9152-4216-BE81-0054E5C34089}" dt="2024-12-11T14:04:41.957" v="2035"/>
          <ac:spMkLst>
            <pc:docMk/>
            <pc:sldMk cId="3393140824" sldId="261"/>
            <ac:spMk id="9" creationId="{249B6EB2-A099-1754-D976-0FCECFBAA614}"/>
          </ac:spMkLst>
        </pc:spChg>
        <pc:spChg chg="add del">
          <ac:chgData name="浩宇 王" userId="c3e14348cd83983e" providerId="LiveId" clId="{FDAC8406-9152-4216-BE81-0054E5C34089}" dt="2024-12-11T14:04:21.087" v="2032" actId="26606"/>
          <ac:spMkLst>
            <pc:docMk/>
            <pc:sldMk cId="3393140824" sldId="261"/>
            <ac:spMk id="10" creationId="{3B2E3793-BFE6-45A2-9B7B-E18844431C99}"/>
          </ac:spMkLst>
        </pc:spChg>
        <pc:spChg chg="add mod">
          <ac:chgData name="浩宇 王" userId="c3e14348cd83983e" providerId="LiveId" clId="{FDAC8406-9152-4216-BE81-0054E5C34089}" dt="2024-12-11T14:04:44.380" v="2036"/>
          <ac:spMkLst>
            <pc:docMk/>
            <pc:sldMk cId="3393140824" sldId="261"/>
            <ac:spMk id="11" creationId="{FC870773-72B5-94D7-870F-289EF6938CC5}"/>
          </ac:spMkLst>
        </pc:spChg>
        <pc:spChg chg="add del">
          <ac:chgData name="浩宇 王" userId="c3e14348cd83983e" providerId="LiveId" clId="{FDAC8406-9152-4216-BE81-0054E5C34089}" dt="2024-12-11T14:04:21.087" v="2032" actId="26606"/>
          <ac:spMkLst>
            <pc:docMk/>
            <pc:sldMk cId="3393140824" sldId="261"/>
            <ac:spMk id="12" creationId="{BC4C4868-CB8F-4AF9-9CDB-8108F2C19B67}"/>
          </ac:spMkLst>
        </pc:spChg>
        <pc:spChg chg="add mod">
          <ac:chgData name="浩宇 王" userId="c3e14348cd83983e" providerId="LiveId" clId="{FDAC8406-9152-4216-BE81-0054E5C34089}" dt="2024-12-11T14:04:44.380" v="2036"/>
          <ac:spMkLst>
            <pc:docMk/>
            <pc:sldMk cId="3393140824" sldId="261"/>
            <ac:spMk id="13" creationId="{FBC956A5-CC11-91A7-5475-8015BF61BCA9}"/>
          </ac:spMkLst>
        </pc:spChg>
        <pc:spChg chg="add del">
          <ac:chgData name="浩宇 王" userId="c3e14348cd83983e" providerId="LiveId" clId="{FDAC8406-9152-4216-BE81-0054E5C34089}" dt="2024-12-11T14:04:21.087" v="2032" actId="26606"/>
          <ac:spMkLst>
            <pc:docMk/>
            <pc:sldMk cId="3393140824" sldId="261"/>
            <ac:spMk id="14" creationId="{375E0459-6403-40CD-989D-56A4407CA12E}"/>
          </ac:spMkLst>
        </pc:spChg>
        <pc:spChg chg="add mod">
          <ac:chgData name="浩宇 王" userId="c3e14348cd83983e" providerId="LiveId" clId="{FDAC8406-9152-4216-BE81-0054E5C34089}" dt="2024-12-11T14:04:44.380" v="2036"/>
          <ac:spMkLst>
            <pc:docMk/>
            <pc:sldMk cId="3393140824" sldId="261"/>
            <ac:spMk id="15" creationId="{C7ADBF4D-7BDB-1825-1C65-58A0840EFC27}"/>
          </ac:spMkLst>
        </pc:spChg>
        <pc:spChg chg="add del">
          <ac:chgData name="浩宇 王" userId="c3e14348cd83983e" providerId="LiveId" clId="{FDAC8406-9152-4216-BE81-0054E5C34089}" dt="2024-12-11T14:04:21.087" v="2032" actId="26606"/>
          <ac:spMkLst>
            <pc:docMk/>
            <pc:sldMk cId="3393140824" sldId="261"/>
            <ac:spMk id="16" creationId="{53E5B1A8-3AC9-4BD1-9BBC-78CA94F2D1BA}"/>
          </ac:spMkLst>
        </pc:spChg>
        <pc:spChg chg="add mod">
          <ac:chgData name="浩宇 王" userId="c3e14348cd83983e" providerId="LiveId" clId="{FDAC8406-9152-4216-BE81-0054E5C34089}" dt="2024-12-11T14:04:44.380" v="2036"/>
          <ac:spMkLst>
            <pc:docMk/>
            <pc:sldMk cId="3393140824" sldId="261"/>
            <ac:spMk id="17" creationId="{64FDC439-5841-2409-9299-55674CD57ED1}"/>
          </ac:spMkLst>
        </pc:spChg>
        <pc:spChg chg="add mod">
          <ac:chgData name="浩宇 王" userId="c3e14348cd83983e" providerId="LiveId" clId="{FDAC8406-9152-4216-BE81-0054E5C34089}" dt="2024-12-11T14:04:44.380" v="2036"/>
          <ac:spMkLst>
            <pc:docMk/>
            <pc:sldMk cId="3393140824" sldId="261"/>
            <ac:spMk id="18" creationId="{87E435B5-FD39-FBD2-C461-5FA46CBB9314}"/>
          </ac:spMkLst>
        </pc:spChg>
        <pc:picChg chg="add mod ord">
          <ac:chgData name="浩宇 王" userId="c3e14348cd83983e" providerId="LiveId" clId="{FDAC8406-9152-4216-BE81-0054E5C34089}" dt="2024-12-11T14:06:49.826" v="2067" actId="167"/>
          <ac:picMkLst>
            <pc:docMk/>
            <pc:sldMk cId="3393140824" sldId="261"/>
            <ac:picMk id="19" creationId="{EA84C0A8-CBE7-4380-9DF6-E500E4064D90}"/>
          </ac:picMkLst>
        </pc:picChg>
      </pc:sldChg>
      <pc:sldChg chg="addSp modSp mod">
        <pc:chgData name="浩宇 王" userId="c3e14348cd83983e" providerId="LiveId" clId="{FDAC8406-9152-4216-BE81-0054E5C34089}" dt="2024-12-11T14:15:31.854" v="2191" actId="403"/>
        <pc:sldMkLst>
          <pc:docMk/>
          <pc:sldMk cId="2423585842" sldId="262"/>
        </pc:sldMkLst>
        <pc:spChg chg="mod">
          <ac:chgData name="浩宇 王" userId="c3e14348cd83983e" providerId="LiveId" clId="{FDAC8406-9152-4216-BE81-0054E5C34089}" dt="2024-12-11T14:15:31.854" v="2191" actId="403"/>
          <ac:spMkLst>
            <pc:docMk/>
            <pc:sldMk cId="2423585842" sldId="262"/>
            <ac:spMk id="2" creationId="{20D5FE1B-3D64-478B-90F3-BB4321A0D470}"/>
          </ac:spMkLst>
        </pc:spChg>
        <pc:spChg chg="add mod">
          <ac:chgData name="浩宇 王" userId="c3e14348cd83983e" providerId="LiveId" clId="{FDAC8406-9152-4216-BE81-0054E5C34089}" dt="2024-12-11T14:06:04.581" v="2048"/>
          <ac:spMkLst>
            <pc:docMk/>
            <pc:sldMk cId="2423585842" sldId="262"/>
            <ac:spMk id="4" creationId="{56230D56-F1F8-EB7D-70A9-03A9179B7DF2}"/>
          </ac:spMkLst>
        </pc:spChg>
        <pc:spChg chg="add mod">
          <ac:chgData name="浩宇 王" userId="c3e14348cd83983e" providerId="LiveId" clId="{FDAC8406-9152-4216-BE81-0054E5C34089}" dt="2024-12-11T14:06:04.581" v="2048"/>
          <ac:spMkLst>
            <pc:docMk/>
            <pc:sldMk cId="2423585842" sldId="262"/>
            <ac:spMk id="5" creationId="{64DC4F09-83FA-13D3-6445-6D475B48623F}"/>
          </ac:spMkLst>
        </pc:spChg>
        <pc:spChg chg="add mod">
          <ac:chgData name="浩宇 王" userId="c3e14348cd83983e" providerId="LiveId" clId="{FDAC8406-9152-4216-BE81-0054E5C34089}" dt="2024-12-11T14:06:04.581" v="2048"/>
          <ac:spMkLst>
            <pc:docMk/>
            <pc:sldMk cId="2423585842" sldId="262"/>
            <ac:spMk id="6" creationId="{C4907B6C-1D1A-C308-D7D6-5313F10D0439}"/>
          </ac:spMkLst>
        </pc:spChg>
        <pc:spChg chg="add mod">
          <ac:chgData name="浩宇 王" userId="c3e14348cd83983e" providerId="LiveId" clId="{FDAC8406-9152-4216-BE81-0054E5C34089}" dt="2024-12-11T14:06:04.581" v="2048"/>
          <ac:spMkLst>
            <pc:docMk/>
            <pc:sldMk cId="2423585842" sldId="262"/>
            <ac:spMk id="7" creationId="{FEA92376-A6FF-4554-8D61-906923A935C0}"/>
          </ac:spMkLst>
        </pc:spChg>
        <pc:spChg chg="add mod">
          <ac:chgData name="浩宇 王" userId="c3e14348cd83983e" providerId="LiveId" clId="{FDAC8406-9152-4216-BE81-0054E5C34089}" dt="2024-12-11T14:06:04.581" v="2048"/>
          <ac:spMkLst>
            <pc:docMk/>
            <pc:sldMk cId="2423585842" sldId="262"/>
            <ac:spMk id="8" creationId="{39537F1C-0D4B-C722-D517-711E06EA28A8}"/>
          </ac:spMkLst>
        </pc:spChg>
        <pc:spChg chg="add mod">
          <ac:chgData name="浩宇 王" userId="c3e14348cd83983e" providerId="LiveId" clId="{FDAC8406-9152-4216-BE81-0054E5C34089}" dt="2024-12-11T14:06:12.166" v="2050" actId="167"/>
          <ac:spMkLst>
            <pc:docMk/>
            <pc:sldMk cId="2423585842" sldId="262"/>
            <ac:spMk id="9" creationId="{3CD79D4B-2ADC-26A5-7541-84618E2DBFD1}"/>
          </ac:spMkLst>
        </pc:spChg>
        <pc:spChg chg="add mod">
          <ac:chgData name="浩宇 王" userId="c3e14348cd83983e" providerId="LiveId" clId="{FDAC8406-9152-4216-BE81-0054E5C34089}" dt="2024-12-11T14:06:12.166" v="2050" actId="167"/>
          <ac:spMkLst>
            <pc:docMk/>
            <pc:sldMk cId="2423585842" sldId="262"/>
            <ac:spMk id="10" creationId="{52F4A95F-6388-8C94-8FE2-904847DC5B50}"/>
          </ac:spMkLst>
        </pc:spChg>
        <pc:spChg chg="add mod">
          <ac:chgData name="浩宇 王" userId="c3e14348cd83983e" providerId="LiveId" clId="{FDAC8406-9152-4216-BE81-0054E5C34089}" dt="2024-12-11T14:06:12.166" v="2050" actId="167"/>
          <ac:spMkLst>
            <pc:docMk/>
            <pc:sldMk cId="2423585842" sldId="262"/>
            <ac:spMk id="11" creationId="{8B5418D4-B5A4-8BF1-8666-170CD04557A6}"/>
          </ac:spMkLst>
        </pc:spChg>
        <pc:spChg chg="add mod">
          <ac:chgData name="浩宇 王" userId="c3e14348cd83983e" providerId="LiveId" clId="{FDAC8406-9152-4216-BE81-0054E5C34089}" dt="2024-12-11T14:06:12.166" v="2050" actId="167"/>
          <ac:spMkLst>
            <pc:docMk/>
            <pc:sldMk cId="2423585842" sldId="262"/>
            <ac:spMk id="12" creationId="{DA570998-4528-8120-3556-3E906A9B48AF}"/>
          </ac:spMkLst>
        </pc:spChg>
        <pc:spChg chg="add mod">
          <ac:chgData name="浩宇 王" userId="c3e14348cd83983e" providerId="LiveId" clId="{FDAC8406-9152-4216-BE81-0054E5C34089}" dt="2024-12-11T14:06:12.166" v="2050" actId="167"/>
          <ac:spMkLst>
            <pc:docMk/>
            <pc:sldMk cId="2423585842" sldId="262"/>
            <ac:spMk id="13" creationId="{16DDAE2F-46E7-3472-B40E-5AAB7BF0AB10}"/>
          </ac:spMkLst>
        </pc:spChg>
        <pc:spChg chg="add mod">
          <ac:chgData name="浩宇 王" userId="c3e14348cd83983e" providerId="LiveId" clId="{FDAC8406-9152-4216-BE81-0054E5C34089}" dt="2024-12-11T14:07:30.202" v="2074" actId="167"/>
          <ac:spMkLst>
            <pc:docMk/>
            <pc:sldMk cId="2423585842" sldId="262"/>
            <ac:spMk id="14" creationId="{34C5BC6B-265F-1469-254B-6AFEA52D1070}"/>
          </ac:spMkLst>
        </pc:spChg>
        <pc:spChg chg="add mod">
          <ac:chgData name="浩宇 王" userId="c3e14348cd83983e" providerId="LiveId" clId="{FDAC8406-9152-4216-BE81-0054E5C34089}" dt="2024-12-11T14:07:30.202" v="2074" actId="167"/>
          <ac:spMkLst>
            <pc:docMk/>
            <pc:sldMk cId="2423585842" sldId="262"/>
            <ac:spMk id="15" creationId="{33386947-A619-E161-2098-F02E8BCC1C55}"/>
          </ac:spMkLst>
        </pc:spChg>
        <pc:spChg chg="add mod">
          <ac:chgData name="浩宇 王" userId="c3e14348cd83983e" providerId="LiveId" clId="{FDAC8406-9152-4216-BE81-0054E5C34089}" dt="2024-12-11T14:07:30.202" v="2074" actId="167"/>
          <ac:spMkLst>
            <pc:docMk/>
            <pc:sldMk cId="2423585842" sldId="262"/>
            <ac:spMk id="16" creationId="{05B3DAC1-96A6-4DF3-2D2D-C96018997BEC}"/>
          </ac:spMkLst>
        </pc:spChg>
        <pc:spChg chg="add mod">
          <ac:chgData name="浩宇 王" userId="c3e14348cd83983e" providerId="LiveId" clId="{FDAC8406-9152-4216-BE81-0054E5C34089}" dt="2024-12-11T14:07:30.202" v="2074" actId="167"/>
          <ac:spMkLst>
            <pc:docMk/>
            <pc:sldMk cId="2423585842" sldId="262"/>
            <ac:spMk id="17" creationId="{0EB27D84-4A84-FEDD-FAC9-39FCC69C2F67}"/>
          </ac:spMkLst>
        </pc:spChg>
        <pc:spChg chg="add mod">
          <ac:chgData name="浩宇 王" userId="c3e14348cd83983e" providerId="LiveId" clId="{FDAC8406-9152-4216-BE81-0054E5C34089}" dt="2024-12-11T14:07:30.202" v="2074" actId="167"/>
          <ac:spMkLst>
            <pc:docMk/>
            <pc:sldMk cId="2423585842" sldId="262"/>
            <ac:spMk id="18" creationId="{D2C62E19-9DEF-296C-0E3D-DA66F395E344}"/>
          </ac:spMkLst>
        </pc:spChg>
      </pc:sldChg>
      <pc:sldChg chg="addSp modSp mod">
        <pc:chgData name="浩宇 王" userId="c3e14348cd83983e" providerId="LiveId" clId="{FDAC8406-9152-4216-BE81-0054E5C34089}" dt="2024-12-11T14:07:53.416" v="2079" actId="1076"/>
        <pc:sldMkLst>
          <pc:docMk/>
          <pc:sldMk cId="4260139530" sldId="263"/>
        </pc:sldMkLst>
        <pc:spChg chg="mod">
          <ac:chgData name="浩宇 王" userId="c3e14348cd83983e" providerId="LiveId" clId="{FDAC8406-9152-4216-BE81-0054E5C34089}" dt="2024-12-11T14:07:53.416" v="2079" actId="1076"/>
          <ac:spMkLst>
            <pc:docMk/>
            <pc:sldMk cId="4260139530" sldId="263"/>
            <ac:spMk id="2" creationId="{B449F290-335E-B7AD-6675-FC0643FB38D1}"/>
          </ac:spMkLst>
        </pc:spChg>
        <pc:spChg chg="add mod">
          <ac:chgData name="浩宇 王" userId="c3e14348cd83983e" providerId="LiveId" clId="{FDAC8406-9152-4216-BE81-0054E5C34089}" dt="2024-12-11T14:07:42.489" v="2077" actId="167"/>
          <ac:spMkLst>
            <pc:docMk/>
            <pc:sldMk cId="4260139530" sldId="263"/>
            <ac:spMk id="4" creationId="{20CB6B45-9166-7BCE-1912-8DD51680CEAA}"/>
          </ac:spMkLst>
        </pc:spChg>
        <pc:spChg chg="add mod">
          <ac:chgData name="浩宇 王" userId="c3e14348cd83983e" providerId="LiveId" clId="{FDAC8406-9152-4216-BE81-0054E5C34089}" dt="2024-12-11T14:07:42.489" v="2077" actId="167"/>
          <ac:spMkLst>
            <pc:docMk/>
            <pc:sldMk cId="4260139530" sldId="263"/>
            <ac:spMk id="7" creationId="{3C9352EA-638C-260E-35EC-C2E8B49CA4FC}"/>
          </ac:spMkLst>
        </pc:spChg>
        <pc:spChg chg="add mod">
          <ac:chgData name="浩宇 王" userId="c3e14348cd83983e" providerId="LiveId" clId="{FDAC8406-9152-4216-BE81-0054E5C34089}" dt="2024-12-11T14:07:42.489" v="2077" actId="167"/>
          <ac:spMkLst>
            <pc:docMk/>
            <pc:sldMk cId="4260139530" sldId="263"/>
            <ac:spMk id="8" creationId="{40E6C544-6BA1-96F3-72B0-03DD08802611}"/>
          </ac:spMkLst>
        </pc:spChg>
        <pc:spChg chg="add mod">
          <ac:chgData name="浩宇 王" userId="c3e14348cd83983e" providerId="LiveId" clId="{FDAC8406-9152-4216-BE81-0054E5C34089}" dt="2024-12-11T14:07:42.489" v="2077" actId="167"/>
          <ac:spMkLst>
            <pc:docMk/>
            <pc:sldMk cId="4260139530" sldId="263"/>
            <ac:spMk id="9" creationId="{BC30B954-DE60-A7D3-3F29-39BDA85A0DA0}"/>
          </ac:spMkLst>
        </pc:spChg>
        <pc:spChg chg="add mod">
          <ac:chgData name="浩宇 王" userId="c3e14348cd83983e" providerId="LiveId" clId="{FDAC8406-9152-4216-BE81-0054E5C34089}" dt="2024-12-11T14:07:42.489" v="2077" actId="167"/>
          <ac:spMkLst>
            <pc:docMk/>
            <pc:sldMk cId="4260139530" sldId="263"/>
            <ac:spMk id="10" creationId="{2F2AD82F-008A-E52E-5E06-36AAEEDE4226}"/>
          </ac:spMkLst>
        </pc:spChg>
      </pc:sldChg>
      <pc:sldChg chg="addSp modSp mod">
        <pc:chgData name="浩宇 王" userId="c3e14348cd83983e" providerId="LiveId" clId="{FDAC8406-9152-4216-BE81-0054E5C34089}" dt="2024-12-11T14:08:14.863" v="2084" actId="1076"/>
        <pc:sldMkLst>
          <pc:docMk/>
          <pc:sldMk cId="3727618797" sldId="264"/>
        </pc:sldMkLst>
        <pc:spChg chg="mod">
          <ac:chgData name="浩宇 王" userId="c3e14348cd83983e" providerId="LiveId" clId="{FDAC8406-9152-4216-BE81-0054E5C34089}" dt="2024-12-11T14:08:14.863" v="2084" actId="1076"/>
          <ac:spMkLst>
            <pc:docMk/>
            <pc:sldMk cId="3727618797" sldId="264"/>
            <ac:spMk id="2" creationId="{4584BA96-EDD3-5A90-B883-F7CA7D6A7A7D}"/>
          </ac:spMkLst>
        </pc:spChg>
        <pc:spChg chg="add mod">
          <ac:chgData name="浩宇 王" userId="c3e14348cd83983e" providerId="LiveId" clId="{FDAC8406-9152-4216-BE81-0054E5C34089}" dt="2024-12-11T14:08:09.563" v="2082" actId="167"/>
          <ac:spMkLst>
            <pc:docMk/>
            <pc:sldMk cId="3727618797" sldId="264"/>
            <ac:spMk id="4" creationId="{38E7F548-5869-447D-3693-E42BDE4020B6}"/>
          </ac:spMkLst>
        </pc:spChg>
        <pc:spChg chg="add mod">
          <ac:chgData name="浩宇 王" userId="c3e14348cd83983e" providerId="LiveId" clId="{FDAC8406-9152-4216-BE81-0054E5C34089}" dt="2024-12-11T14:08:09.563" v="2082" actId="167"/>
          <ac:spMkLst>
            <pc:docMk/>
            <pc:sldMk cId="3727618797" sldId="264"/>
            <ac:spMk id="6" creationId="{1ED24FBF-5F71-3D98-6306-7C61E4B510AE}"/>
          </ac:spMkLst>
        </pc:spChg>
        <pc:spChg chg="add mod">
          <ac:chgData name="浩宇 王" userId="c3e14348cd83983e" providerId="LiveId" clId="{FDAC8406-9152-4216-BE81-0054E5C34089}" dt="2024-12-11T14:08:09.563" v="2082" actId="167"/>
          <ac:spMkLst>
            <pc:docMk/>
            <pc:sldMk cId="3727618797" sldId="264"/>
            <ac:spMk id="8" creationId="{1E102EBF-6C1E-6962-1E42-52EE9E550B8A}"/>
          </ac:spMkLst>
        </pc:spChg>
        <pc:spChg chg="add mod">
          <ac:chgData name="浩宇 王" userId="c3e14348cd83983e" providerId="LiveId" clId="{FDAC8406-9152-4216-BE81-0054E5C34089}" dt="2024-12-11T14:08:09.563" v="2082" actId="167"/>
          <ac:spMkLst>
            <pc:docMk/>
            <pc:sldMk cId="3727618797" sldId="264"/>
            <ac:spMk id="9" creationId="{4EB1BE45-B2BB-BD79-5A84-67559D6067C3}"/>
          </ac:spMkLst>
        </pc:spChg>
        <pc:spChg chg="add mod">
          <ac:chgData name="浩宇 王" userId="c3e14348cd83983e" providerId="LiveId" clId="{FDAC8406-9152-4216-BE81-0054E5C34089}" dt="2024-12-11T14:08:09.563" v="2082" actId="167"/>
          <ac:spMkLst>
            <pc:docMk/>
            <pc:sldMk cId="3727618797" sldId="264"/>
            <ac:spMk id="10" creationId="{378EFB8B-4024-ABFA-FE87-5A27BE315C83}"/>
          </ac:spMkLst>
        </pc:spChg>
      </pc:sldChg>
      <pc:sldChg chg="addSp delSp modSp mod setBg delDesignElem chgLayout">
        <pc:chgData name="浩宇 王" userId="c3e14348cd83983e" providerId="LiveId" clId="{FDAC8406-9152-4216-BE81-0054E5C34089}" dt="2024-12-11T14:28:43.813" v="2444"/>
        <pc:sldMkLst>
          <pc:docMk/>
          <pc:sldMk cId="4261369494" sldId="265"/>
        </pc:sldMkLst>
        <pc:spChg chg="mod or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2" creationId="{B76253F5-DC5B-B0FB-7330-05647A614A02}"/>
          </ac:spMkLst>
        </pc:spChg>
        <pc:spChg chg="add del mo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3" creationId="{2C3DDD0B-8ED5-80D2-E4A4-39D3AF9DE99A}"/>
          </ac:spMkLst>
        </pc:spChg>
        <pc:spChg chg="add del mo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4" creationId="{EC19CD95-0DE6-1FF5-E1CC-16CB2B1B8A1B}"/>
          </ac:spMkLst>
        </pc:spChg>
        <pc:spChg chg="add del mo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5" creationId="{6A009DB1-0C30-1C4C-597D-F08CD598CF6E}"/>
          </ac:spMkLst>
        </pc:spChg>
        <pc:spChg chg="add del mo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6" creationId="{AD33641A-39DF-BF19-C2FE-359DE8AD5290}"/>
          </ac:spMkLst>
        </pc:spChg>
        <pc:spChg chg="add del mo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7" creationId="{659A10A8-5CFD-49B0-15CE-74324AA8C563}"/>
          </ac:spMkLst>
        </pc:spChg>
        <pc:spChg chg="add mod">
          <ac:chgData name="浩宇 王" userId="c3e14348cd83983e" providerId="LiveId" clId="{FDAC8406-9152-4216-BE81-0054E5C34089}" dt="2024-12-11T14:28:43.813" v="2444"/>
          <ac:spMkLst>
            <pc:docMk/>
            <pc:sldMk cId="4261369494" sldId="265"/>
            <ac:spMk id="8" creationId="{10AAE7A3-6CFD-B001-AD4A-CDA7389CA64A}"/>
          </ac:spMkLst>
        </pc:spChg>
        <pc:spChg chg="mod ord">
          <ac:chgData name="浩宇 王" userId="c3e14348cd83983e" providerId="LiveId" clId="{FDAC8406-9152-4216-BE81-0054E5C34089}" dt="2024-12-11T14:26:38.083" v="2357" actId="27636"/>
          <ac:spMkLst>
            <pc:docMk/>
            <pc:sldMk cId="4261369494" sldId="265"/>
            <ac:spMk id="12" creationId="{86B62142-1E3F-0CFB-BE62-69BC2A5C2B46}"/>
          </ac:spMkLst>
        </pc:spChg>
        <pc:spChg chg="ad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14" creationId="{1B15ED52-F352-441B-82BF-E0EA34836D08}"/>
          </ac:spMkLst>
        </pc:spChg>
        <pc:spChg chg="ad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15" creationId="{3B2E3793-BFE6-45A2-9B7B-E18844431C99}"/>
          </ac:spMkLst>
        </pc:spChg>
        <pc:spChg chg="ad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16" creationId="{BC4C4868-CB8F-4AF9-9CDB-8108F2C19B67}"/>
          </ac:spMkLst>
        </pc:spChg>
        <pc:spChg chg="add del">
          <ac:chgData name="浩宇 王" userId="c3e14348cd83983e" providerId="LiveId" clId="{FDAC8406-9152-4216-BE81-0054E5C34089}" dt="2024-12-11T14:18:23.882" v="2226" actId="700"/>
          <ac:spMkLst>
            <pc:docMk/>
            <pc:sldMk cId="4261369494" sldId="265"/>
            <ac:spMk id="17" creationId="{1B15ED52-F352-441B-82BF-E0EA34836D08}"/>
          </ac:spMkLst>
        </pc:spChg>
        <pc:spChg chg="ad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18" creationId="{375E0459-6403-40CD-989D-56A4407CA12E}"/>
          </ac:spMkLst>
        </pc:spChg>
        <pc:spChg chg="add del">
          <ac:chgData name="浩宇 王" userId="c3e14348cd83983e" providerId="LiveId" clId="{FDAC8406-9152-4216-BE81-0054E5C34089}" dt="2024-12-11T14:18:23.882" v="2226" actId="700"/>
          <ac:spMkLst>
            <pc:docMk/>
            <pc:sldMk cId="4261369494" sldId="265"/>
            <ac:spMk id="19" creationId="{3B2E3793-BFE6-45A2-9B7B-E18844431C99}"/>
          </ac:spMkLst>
        </pc:spChg>
        <pc:spChg chg="add">
          <ac:chgData name="浩宇 王" userId="c3e14348cd83983e" providerId="LiveId" clId="{FDAC8406-9152-4216-BE81-0054E5C34089}" dt="2024-12-11T14:25:36.551" v="2326" actId="26606"/>
          <ac:spMkLst>
            <pc:docMk/>
            <pc:sldMk cId="4261369494" sldId="265"/>
            <ac:spMk id="20" creationId="{53E5B1A8-3AC9-4BD1-9BBC-78CA94F2D1BA}"/>
          </ac:spMkLst>
        </pc:spChg>
        <pc:spChg chg="add del">
          <ac:chgData name="浩宇 王" userId="c3e14348cd83983e" providerId="LiveId" clId="{FDAC8406-9152-4216-BE81-0054E5C34089}" dt="2024-12-11T14:18:23.882" v="2226" actId="700"/>
          <ac:spMkLst>
            <pc:docMk/>
            <pc:sldMk cId="4261369494" sldId="265"/>
            <ac:spMk id="21" creationId="{BC4C4868-CB8F-4AF9-9CDB-8108F2C19B67}"/>
          </ac:spMkLst>
        </pc:spChg>
        <pc:spChg chg="add del">
          <ac:chgData name="浩宇 王" userId="c3e14348cd83983e" providerId="LiveId" clId="{FDAC8406-9152-4216-BE81-0054E5C34089}" dt="2024-12-11T14:18:23.882" v="2226" actId="700"/>
          <ac:spMkLst>
            <pc:docMk/>
            <pc:sldMk cId="4261369494" sldId="265"/>
            <ac:spMk id="23" creationId="{375E0459-6403-40CD-989D-56A4407CA12E}"/>
          </ac:spMkLst>
        </pc:spChg>
        <pc:spChg chg="add del">
          <ac:chgData name="浩宇 王" userId="c3e14348cd83983e" providerId="LiveId" clId="{FDAC8406-9152-4216-BE81-0054E5C34089}" dt="2024-12-11T14:18:23.882" v="2226" actId="700"/>
          <ac:spMkLst>
            <pc:docMk/>
            <pc:sldMk cId="4261369494" sldId="265"/>
            <ac:spMk id="25" creationId="{53E5B1A8-3AC9-4BD1-9BBC-78CA94F2D1BA}"/>
          </ac:spMkLst>
        </pc:spChg>
      </pc:sldChg>
      <pc:sldChg chg="addSp delSp modSp mod">
        <pc:chgData name="浩宇 王" userId="c3e14348cd83983e" providerId="LiveId" clId="{FDAC8406-9152-4216-BE81-0054E5C34089}" dt="2024-12-11T14:28:40.655" v="2443" actId="1076"/>
        <pc:sldMkLst>
          <pc:docMk/>
          <pc:sldMk cId="379164409" sldId="266"/>
        </pc:sldMkLst>
        <pc:spChg chg="del mod">
          <ac:chgData name="浩宇 王" userId="c3e14348cd83983e" providerId="LiveId" clId="{FDAC8406-9152-4216-BE81-0054E5C34089}" dt="2024-12-11T14:26:56.622" v="2360" actId="478"/>
          <ac:spMkLst>
            <pc:docMk/>
            <pc:sldMk cId="379164409" sldId="266"/>
            <ac:spMk id="2" creationId="{021D5A77-8C20-8163-E383-34A191DA090D}"/>
          </ac:spMkLst>
        </pc:spChg>
        <pc:spChg chg="add mod">
          <ac:chgData name="浩宇 王" userId="c3e14348cd83983e" providerId="LiveId" clId="{FDAC8406-9152-4216-BE81-0054E5C34089}" dt="2024-12-11T14:13:30.593" v="2175" actId="167"/>
          <ac:spMkLst>
            <pc:docMk/>
            <pc:sldMk cId="379164409" sldId="266"/>
            <ac:spMk id="3" creationId="{ED18C41C-3571-461E-74B1-B822E9D48BBB}"/>
          </ac:spMkLst>
        </pc:spChg>
        <pc:spChg chg="add mod">
          <ac:chgData name="浩宇 王" userId="c3e14348cd83983e" providerId="LiveId" clId="{FDAC8406-9152-4216-BE81-0054E5C34089}" dt="2024-12-11T14:13:30.593" v="2175" actId="167"/>
          <ac:spMkLst>
            <pc:docMk/>
            <pc:sldMk cId="379164409" sldId="266"/>
            <ac:spMk id="4" creationId="{769C7B82-7197-7549-4913-724D038C3387}"/>
          </ac:spMkLst>
        </pc:spChg>
        <pc:spChg chg="add mod">
          <ac:chgData name="浩宇 王" userId="c3e14348cd83983e" providerId="LiveId" clId="{FDAC8406-9152-4216-BE81-0054E5C34089}" dt="2024-12-11T14:13:30.593" v="2175" actId="167"/>
          <ac:spMkLst>
            <pc:docMk/>
            <pc:sldMk cId="379164409" sldId="266"/>
            <ac:spMk id="8" creationId="{B0485F67-D3AF-41C3-8A6A-5FE28B09A845}"/>
          </ac:spMkLst>
        </pc:spChg>
        <pc:spChg chg="add mod">
          <ac:chgData name="浩宇 王" userId="c3e14348cd83983e" providerId="LiveId" clId="{FDAC8406-9152-4216-BE81-0054E5C34089}" dt="2024-12-11T14:13:30.593" v="2175" actId="167"/>
          <ac:spMkLst>
            <pc:docMk/>
            <pc:sldMk cId="379164409" sldId="266"/>
            <ac:spMk id="9" creationId="{C603DFC9-02F3-EEEF-0B41-8ADE6CF68FE2}"/>
          </ac:spMkLst>
        </pc:spChg>
        <pc:spChg chg="add mod">
          <ac:chgData name="浩宇 王" userId="c3e14348cd83983e" providerId="LiveId" clId="{FDAC8406-9152-4216-BE81-0054E5C34089}" dt="2024-12-11T14:13:30.593" v="2175" actId="167"/>
          <ac:spMkLst>
            <pc:docMk/>
            <pc:sldMk cId="379164409" sldId="266"/>
            <ac:spMk id="10" creationId="{23B8AA0E-F373-AC21-CDB6-C15EC24D1CE8}"/>
          </ac:spMkLst>
        </pc:spChg>
        <pc:spChg chg="add mod">
          <ac:chgData name="浩宇 王" userId="c3e14348cd83983e" providerId="LiveId" clId="{FDAC8406-9152-4216-BE81-0054E5C34089}" dt="2024-12-11T14:28:12.461" v="2407" actId="14100"/>
          <ac:spMkLst>
            <pc:docMk/>
            <pc:sldMk cId="379164409" sldId="266"/>
            <ac:spMk id="11" creationId="{35ABD4E5-139F-7141-E808-309C05D440D5}"/>
          </ac:spMkLst>
        </pc:spChg>
        <pc:spChg chg="add mod">
          <ac:chgData name="浩宇 王" userId="c3e14348cd83983e" providerId="LiveId" clId="{FDAC8406-9152-4216-BE81-0054E5C34089}" dt="2024-12-11T14:28:40.655" v="2443" actId="1076"/>
          <ac:spMkLst>
            <pc:docMk/>
            <pc:sldMk cId="379164409" sldId="266"/>
            <ac:spMk id="12" creationId="{4C01A008-5E17-B2E8-6966-E9FFCEEC7B48}"/>
          </ac:spMkLst>
        </pc:spChg>
      </pc:sldChg>
      <pc:sldChg chg="addSp delSp modSp mod">
        <pc:chgData name="浩宇 王" userId="c3e14348cd83983e" providerId="LiveId" clId="{FDAC8406-9152-4216-BE81-0054E5C34089}" dt="2024-12-11T14:28:50.440" v="2446" actId="20577"/>
        <pc:sldMkLst>
          <pc:docMk/>
          <pc:sldMk cId="3219344904" sldId="267"/>
        </pc:sldMkLst>
        <pc:spChg chg="add mod">
          <ac:chgData name="浩宇 王" userId="c3e14348cd83983e" providerId="LiveId" clId="{FDAC8406-9152-4216-BE81-0054E5C34089}" dt="2024-12-11T14:13:42.724" v="2178" actId="167"/>
          <ac:spMkLst>
            <pc:docMk/>
            <pc:sldMk cId="3219344904" sldId="267"/>
            <ac:spMk id="2" creationId="{8E566A75-0A47-5D1E-0C6D-EFD5D14D65C7}"/>
          </ac:spMkLst>
        </pc:spChg>
        <pc:spChg chg="add mod">
          <ac:chgData name="浩宇 王" userId="c3e14348cd83983e" providerId="LiveId" clId="{FDAC8406-9152-4216-BE81-0054E5C34089}" dt="2024-12-11T14:13:42.724" v="2178" actId="167"/>
          <ac:spMkLst>
            <pc:docMk/>
            <pc:sldMk cId="3219344904" sldId="267"/>
            <ac:spMk id="3" creationId="{554222EB-7382-2145-D847-7F30EF2A1472}"/>
          </ac:spMkLst>
        </pc:spChg>
        <pc:spChg chg="del mod">
          <ac:chgData name="浩宇 王" userId="c3e14348cd83983e" providerId="LiveId" clId="{FDAC8406-9152-4216-BE81-0054E5C34089}" dt="2024-12-11T14:27:17.087" v="2363" actId="478"/>
          <ac:spMkLst>
            <pc:docMk/>
            <pc:sldMk cId="3219344904" sldId="267"/>
            <ac:spMk id="4" creationId="{0AB80CBC-EA75-7E8E-D934-907D842E2AAB}"/>
          </ac:spMkLst>
        </pc:spChg>
        <pc:spChg chg="add mod">
          <ac:chgData name="浩宇 王" userId="c3e14348cd83983e" providerId="LiveId" clId="{FDAC8406-9152-4216-BE81-0054E5C34089}" dt="2024-12-11T14:13:42.724" v="2178" actId="167"/>
          <ac:spMkLst>
            <pc:docMk/>
            <pc:sldMk cId="3219344904" sldId="267"/>
            <ac:spMk id="6" creationId="{ABC1FAB6-75FC-C265-D977-DEED333D5CF4}"/>
          </ac:spMkLst>
        </pc:spChg>
        <pc:spChg chg="add mod">
          <ac:chgData name="浩宇 王" userId="c3e14348cd83983e" providerId="LiveId" clId="{FDAC8406-9152-4216-BE81-0054E5C34089}" dt="2024-12-11T14:13:42.724" v="2178" actId="167"/>
          <ac:spMkLst>
            <pc:docMk/>
            <pc:sldMk cId="3219344904" sldId="267"/>
            <ac:spMk id="7" creationId="{AF96C6D1-6E94-AF1C-7889-DE4A92DF700D}"/>
          </ac:spMkLst>
        </pc:spChg>
        <pc:spChg chg="add mod">
          <ac:chgData name="浩宇 王" userId="c3e14348cd83983e" providerId="LiveId" clId="{FDAC8406-9152-4216-BE81-0054E5C34089}" dt="2024-12-11T14:13:42.724" v="2178" actId="167"/>
          <ac:spMkLst>
            <pc:docMk/>
            <pc:sldMk cId="3219344904" sldId="267"/>
            <ac:spMk id="8" creationId="{3BF9E4A5-E406-CE93-E4C5-1E1DC5A50957}"/>
          </ac:spMkLst>
        </pc:spChg>
        <pc:spChg chg="add mod">
          <ac:chgData name="浩宇 王" userId="c3e14348cd83983e" providerId="LiveId" clId="{FDAC8406-9152-4216-BE81-0054E5C34089}" dt="2024-12-11T14:28:50.440" v="2446" actId="20577"/>
          <ac:spMkLst>
            <pc:docMk/>
            <pc:sldMk cId="3219344904" sldId="267"/>
            <ac:spMk id="9" creationId="{AE15F5F1-69FD-BAB0-671E-BA1D3D35CE05}"/>
          </ac:spMkLst>
        </pc:spChg>
        <pc:spChg chg="add del mod">
          <ac:chgData name="浩宇 王" userId="c3e14348cd83983e" providerId="LiveId" clId="{FDAC8406-9152-4216-BE81-0054E5C34089}" dt="2024-12-11T14:27:20.042" v="2364" actId="478"/>
          <ac:spMkLst>
            <pc:docMk/>
            <pc:sldMk cId="3219344904" sldId="267"/>
            <ac:spMk id="11" creationId="{7C2A0A0B-4C08-B6C4-C95D-819F516E1F97}"/>
          </ac:spMkLst>
        </pc:spChg>
        <pc:spChg chg="add mod">
          <ac:chgData name="浩宇 王" userId="c3e14348cd83983e" providerId="LiveId" clId="{FDAC8406-9152-4216-BE81-0054E5C34089}" dt="2024-12-11T14:28:48.018" v="2445"/>
          <ac:spMkLst>
            <pc:docMk/>
            <pc:sldMk cId="3219344904" sldId="267"/>
            <ac:spMk id="12" creationId="{E010C066-79B3-F678-E6FE-ADE7A9A2D680}"/>
          </ac:spMkLst>
        </pc:spChg>
      </pc:sldChg>
      <pc:sldChg chg="addSp delSp modSp mod setBg">
        <pc:chgData name="浩宇 王" userId="c3e14348cd83983e" providerId="LiveId" clId="{FDAC8406-9152-4216-BE81-0054E5C34089}" dt="2024-12-11T14:29:20.909" v="2480" actId="20577"/>
        <pc:sldMkLst>
          <pc:docMk/>
          <pc:sldMk cId="1070056488" sldId="268"/>
        </pc:sldMkLst>
        <pc:spChg chg="del mod">
          <ac:chgData name="浩宇 王" userId="c3e14348cd83983e" providerId="LiveId" clId="{FDAC8406-9152-4216-BE81-0054E5C34089}" dt="2024-12-11T14:29:09.547" v="2447" actId="478"/>
          <ac:spMkLst>
            <pc:docMk/>
            <pc:sldMk cId="1070056488" sldId="268"/>
            <ac:spMk id="2" creationId="{C3F78AE7-0487-19E9-D770-6B670E67ECF9}"/>
          </ac:spMkLst>
        </pc:spChg>
        <pc:spChg chg="del">
          <ac:chgData name="浩宇 王" userId="c3e14348cd83983e" providerId="LiveId" clId="{FDAC8406-9152-4216-BE81-0054E5C34089}" dt="2024-12-11T14:13:56.420" v="2180" actId="26606"/>
          <ac:spMkLst>
            <pc:docMk/>
            <pc:sldMk cId="1070056488" sldId="268"/>
            <ac:spMk id="3" creationId="{5682722F-21B8-149A-BECE-9B4211E2243D}"/>
          </ac:spMkLst>
        </pc:spChg>
        <pc:spChg chg="add del mod">
          <ac:chgData name="浩宇 王" userId="c3e14348cd83983e" providerId="LiveId" clId="{FDAC8406-9152-4216-BE81-0054E5C34089}" dt="2024-12-11T14:29:13.202" v="2449" actId="478"/>
          <ac:spMkLst>
            <pc:docMk/>
            <pc:sldMk cId="1070056488" sldId="268"/>
            <ac:spMk id="6" creationId="{048D3C60-95F0-9882-9E35-1916B9387310}"/>
          </ac:spMkLst>
        </pc:spChg>
        <pc:spChg chg="add mod">
          <ac:chgData name="浩宇 王" userId="c3e14348cd83983e" providerId="LiveId" clId="{FDAC8406-9152-4216-BE81-0054E5C34089}" dt="2024-12-11T14:29:20.909" v="2480" actId="20577"/>
          <ac:spMkLst>
            <pc:docMk/>
            <pc:sldMk cId="1070056488" sldId="268"/>
            <ac:spMk id="7" creationId="{C0C9C041-4AA5-26E9-BD62-188329F144B5}"/>
          </ac:spMkLst>
        </pc:spChg>
        <pc:spChg chg="add">
          <ac:chgData name="浩宇 王" userId="c3e14348cd83983e" providerId="LiveId" clId="{FDAC8406-9152-4216-BE81-0054E5C34089}" dt="2024-12-11T14:13:56.420" v="2180" actId="26606"/>
          <ac:spMkLst>
            <pc:docMk/>
            <pc:sldMk cId="1070056488" sldId="268"/>
            <ac:spMk id="9" creationId="{BACC6370-2D7E-4714-9D71-7542949D7D5D}"/>
          </ac:spMkLst>
        </pc:spChg>
        <pc:spChg chg="add">
          <ac:chgData name="浩宇 王" userId="c3e14348cd83983e" providerId="LiveId" clId="{FDAC8406-9152-4216-BE81-0054E5C34089}" dt="2024-12-11T14:13:56.420" v="2180" actId="26606"/>
          <ac:spMkLst>
            <pc:docMk/>
            <pc:sldMk cId="1070056488" sldId="268"/>
            <ac:spMk id="11" creationId="{F68B3F68-107C-434F-AA38-110D5EA91B85}"/>
          </ac:spMkLst>
        </pc:spChg>
        <pc:spChg chg="add">
          <ac:chgData name="浩宇 王" userId="c3e14348cd83983e" providerId="LiveId" clId="{FDAC8406-9152-4216-BE81-0054E5C34089}" dt="2024-12-11T14:13:56.420" v="2180" actId="26606"/>
          <ac:spMkLst>
            <pc:docMk/>
            <pc:sldMk cId="1070056488" sldId="268"/>
            <ac:spMk id="13" creationId="{AAD0DBB9-1A4B-4391-81D4-CB19F9AB918A}"/>
          </ac:spMkLst>
        </pc:spChg>
        <pc:spChg chg="add">
          <ac:chgData name="浩宇 王" userId="c3e14348cd83983e" providerId="LiveId" clId="{FDAC8406-9152-4216-BE81-0054E5C34089}" dt="2024-12-11T14:13:56.420" v="2180" actId="26606"/>
          <ac:spMkLst>
            <pc:docMk/>
            <pc:sldMk cId="1070056488" sldId="268"/>
            <ac:spMk id="15" creationId="{063BBA22-50EA-4C4D-BE05-F1CE4E63AA56}"/>
          </ac:spMkLst>
        </pc:spChg>
        <pc:graphicFrameChg chg="add">
          <ac:chgData name="浩宇 王" userId="c3e14348cd83983e" providerId="LiveId" clId="{FDAC8406-9152-4216-BE81-0054E5C34089}" dt="2024-12-11T14:13:56.420" v="2180" actId="26606"/>
          <ac:graphicFrameMkLst>
            <pc:docMk/>
            <pc:sldMk cId="1070056488" sldId="268"/>
            <ac:graphicFrameMk id="5" creationId="{3A33E72D-74E0-109C-B3BA-7E740C67CBEA}"/>
          </ac:graphicFrameMkLst>
        </pc:graphicFrameChg>
      </pc:sldChg>
      <pc:sldChg chg="addSp delSp modSp mod setBg">
        <pc:chgData name="浩宇 王" userId="c3e14348cd83983e" providerId="LiveId" clId="{FDAC8406-9152-4216-BE81-0054E5C34089}" dt="2024-12-11T14:16:11.233" v="2199" actId="1076"/>
        <pc:sldMkLst>
          <pc:docMk/>
          <pc:sldMk cId="3746442184" sldId="269"/>
        </pc:sldMkLst>
        <pc:spChg chg="mod">
          <ac:chgData name="浩宇 王" userId="c3e14348cd83983e" providerId="LiveId" clId="{FDAC8406-9152-4216-BE81-0054E5C34089}" dt="2024-12-11T14:12:41.198" v="2168" actId="26606"/>
          <ac:spMkLst>
            <pc:docMk/>
            <pc:sldMk cId="3746442184" sldId="269"/>
            <ac:spMk id="2" creationId="{597BEAF1-8840-93F3-9ADB-B56BE0CFD6E3}"/>
          </ac:spMkLst>
        </pc:spChg>
        <pc:spChg chg="mod">
          <ac:chgData name="浩宇 王" userId="c3e14348cd83983e" providerId="LiveId" clId="{FDAC8406-9152-4216-BE81-0054E5C34089}" dt="2024-12-11T14:16:11.233" v="2199" actId="1076"/>
          <ac:spMkLst>
            <pc:docMk/>
            <pc:sldMk cId="3746442184" sldId="269"/>
            <ac:spMk id="3" creationId="{825799FA-3394-DE63-5650-01CE200E0E96}"/>
          </ac:spMkLst>
        </pc:spChg>
        <pc:spChg chg="add del">
          <ac:chgData name="浩宇 王" userId="c3e14348cd83983e" providerId="LiveId" clId="{FDAC8406-9152-4216-BE81-0054E5C34089}" dt="2024-12-11T14:12:41.198" v="2168" actId="26606"/>
          <ac:spMkLst>
            <pc:docMk/>
            <pc:sldMk cId="3746442184" sldId="269"/>
            <ac:spMk id="8" creationId="{70DFC902-7D23-471A-B557-B6B6917D7A0D}"/>
          </ac:spMkLst>
        </pc:spChg>
        <pc:spChg chg="add del">
          <ac:chgData name="浩宇 王" userId="c3e14348cd83983e" providerId="LiveId" clId="{FDAC8406-9152-4216-BE81-0054E5C34089}" dt="2024-12-11T14:12:41.198" v="2168" actId="26606"/>
          <ac:spMkLst>
            <pc:docMk/>
            <pc:sldMk cId="3746442184" sldId="269"/>
            <ac:spMk id="10" creationId="{A55D5633-D557-4DCA-982C-FF36EB7A1C00}"/>
          </ac:spMkLst>
        </pc:spChg>
        <pc:spChg chg="add del">
          <ac:chgData name="浩宇 王" userId="c3e14348cd83983e" providerId="LiveId" clId="{FDAC8406-9152-4216-BE81-0054E5C34089}" dt="2024-12-11T14:12:41.198" v="2168" actId="26606"/>
          <ac:spMkLst>
            <pc:docMk/>
            <pc:sldMk cId="3746442184" sldId="269"/>
            <ac:spMk id="12" creationId="{450D3AD2-FA80-415F-A9CE-54D884561CD7}"/>
          </ac:spMkLst>
        </pc:spChg>
        <pc:spChg chg="add">
          <ac:chgData name="浩宇 王" userId="c3e14348cd83983e" providerId="LiveId" clId="{FDAC8406-9152-4216-BE81-0054E5C34089}" dt="2024-12-11T14:12:41.198" v="2168" actId="26606"/>
          <ac:spMkLst>
            <pc:docMk/>
            <pc:sldMk cId="3746442184" sldId="269"/>
            <ac:spMk id="17" creationId="{1B15ED52-F352-441B-82BF-E0EA34836D08}"/>
          </ac:spMkLst>
        </pc:spChg>
        <pc:spChg chg="add">
          <ac:chgData name="浩宇 王" userId="c3e14348cd83983e" providerId="LiveId" clId="{FDAC8406-9152-4216-BE81-0054E5C34089}" dt="2024-12-11T14:12:41.198" v="2168" actId="26606"/>
          <ac:spMkLst>
            <pc:docMk/>
            <pc:sldMk cId="3746442184" sldId="269"/>
            <ac:spMk id="19" creationId="{3B2E3793-BFE6-45A2-9B7B-E18844431C99}"/>
          </ac:spMkLst>
        </pc:spChg>
        <pc:spChg chg="add">
          <ac:chgData name="浩宇 王" userId="c3e14348cd83983e" providerId="LiveId" clId="{FDAC8406-9152-4216-BE81-0054E5C34089}" dt="2024-12-11T14:12:41.198" v="2168" actId="26606"/>
          <ac:spMkLst>
            <pc:docMk/>
            <pc:sldMk cId="3746442184" sldId="269"/>
            <ac:spMk id="21" creationId="{BC4C4868-CB8F-4AF9-9CDB-8108F2C19B67}"/>
          </ac:spMkLst>
        </pc:spChg>
        <pc:spChg chg="add">
          <ac:chgData name="浩宇 王" userId="c3e14348cd83983e" providerId="LiveId" clId="{FDAC8406-9152-4216-BE81-0054E5C34089}" dt="2024-12-11T14:12:41.198" v="2168" actId="26606"/>
          <ac:spMkLst>
            <pc:docMk/>
            <pc:sldMk cId="3746442184" sldId="269"/>
            <ac:spMk id="23" creationId="{375E0459-6403-40CD-989D-56A4407CA12E}"/>
          </ac:spMkLst>
        </pc:spChg>
        <pc:spChg chg="add">
          <ac:chgData name="浩宇 王" userId="c3e14348cd83983e" providerId="LiveId" clId="{FDAC8406-9152-4216-BE81-0054E5C34089}" dt="2024-12-11T14:12:41.198" v="2168" actId="26606"/>
          <ac:spMkLst>
            <pc:docMk/>
            <pc:sldMk cId="3746442184" sldId="269"/>
            <ac:spMk id="25" creationId="{53E5B1A8-3AC9-4BD1-9BBC-78CA94F2D1BA}"/>
          </ac:spMkLst>
        </pc:spChg>
      </pc:sldChg>
      <pc:sldChg chg="addSp delSp modSp mod setBg">
        <pc:chgData name="浩宇 王" userId="c3e14348cd83983e" providerId="LiveId" clId="{FDAC8406-9152-4216-BE81-0054E5C34089}" dt="2024-12-11T14:16:52.443" v="2205" actId="1076"/>
        <pc:sldMkLst>
          <pc:docMk/>
          <pc:sldMk cId="3216403424" sldId="270"/>
        </pc:sldMkLst>
        <pc:spChg chg="mod">
          <ac:chgData name="浩宇 王" userId="c3e14348cd83983e" providerId="LiveId" clId="{FDAC8406-9152-4216-BE81-0054E5C34089}" dt="2024-12-11T14:12:46.888" v="2169" actId="26606"/>
          <ac:spMkLst>
            <pc:docMk/>
            <pc:sldMk cId="3216403424" sldId="270"/>
            <ac:spMk id="2" creationId="{5577C9D8-DACF-B217-58E9-235E86ACC2BF}"/>
          </ac:spMkLst>
        </pc:spChg>
        <pc:spChg chg="mod">
          <ac:chgData name="浩宇 王" userId="c3e14348cd83983e" providerId="LiveId" clId="{FDAC8406-9152-4216-BE81-0054E5C34089}" dt="2024-12-11T14:16:52.443" v="2205" actId="1076"/>
          <ac:spMkLst>
            <pc:docMk/>
            <pc:sldMk cId="3216403424" sldId="270"/>
            <ac:spMk id="3" creationId="{98989B88-6045-6358-D0A1-B1225DC2D216}"/>
          </ac:spMkLst>
        </pc:spChg>
        <pc:spChg chg="add del">
          <ac:chgData name="浩宇 王" userId="c3e14348cd83983e" providerId="LiveId" clId="{FDAC8406-9152-4216-BE81-0054E5C34089}" dt="2024-12-11T14:12:46.888" v="2169" actId="26606"/>
          <ac:spMkLst>
            <pc:docMk/>
            <pc:sldMk cId="3216403424" sldId="270"/>
            <ac:spMk id="8" creationId="{70DFC902-7D23-471A-B557-B6B6917D7A0D}"/>
          </ac:spMkLst>
        </pc:spChg>
        <pc:spChg chg="add del">
          <ac:chgData name="浩宇 王" userId="c3e14348cd83983e" providerId="LiveId" clId="{FDAC8406-9152-4216-BE81-0054E5C34089}" dt="2024-12-11T14:12:46.888" v="2169" actId="26606"/>
          <ac:spMkLst>
            <pc:docMk/>
            <pc:sldMk cId="3216403424" sldId="270"/>
            <ac:spMk id="10" creationId="{A55D5633-D557-4DCA-982C-FF36EB7A1C00}"/>
          </ac:spMkLst>
        </pc:spChg>
        <pc:spChg chg="add del">
          <ac:chgData name="浩宇 王" userId="c3e14348cd83983e" providerId="LiveId" clId="{FDAC8406-9152-4216-BE81-0054E5C34089}" dt="2024-12-11T14:12:46.888" v="2169" actId="26606"/>
          <ac:spMkLst>
            <pc:docMk/>
            <pc:sldMk cId="3216403424" sldId="270"/>
            <ac:spMk id="12" creationId="{450D3AD2-FA80-415F-A9CE-54D884561CD7}"/>
          </ac:spMkLst>
        </pc:spChg>
        <pc:spChg chg="add">
          <ac:chgData name="浩宇 王" userId="c3e14348cd83983e" providerId="LiveId" clId="{FDAC8406-9152-4216-BE81-0054E5C34089}" dt="2024-12-11T14:12:46.888" v="2169" actId="26606"/>
          <ac:spMkLst>
            <pc:docMk/>
            <pc:sldMk cId="3216403424" sldId="270"/>
            <ac:spMk id="17" creationId="{1B15ED52-F352-441B-82BF-E0EA34836D08}"/>
          </ac:spMkLst>
        </pc:spChg>
        <pc:spChg chg="add">
          <ac:chgData name="浩宇 王" userId="c3e14348cd83983e" providerId="LiveId" clId="{FDAC8406-9152-4216-BE81-0054E5C34089}" dt="2024-12-11T14:12:46.888" v="2169" actId="26606"/>
          <ac:spMkLst>
            <pc:docMk/>
            <pc:sldMk cId="3216403424" sldId="270"/>
            <ac:spMk id="19" creationId="{3B2E3793-BFE6-45A2-9B7B-E18844431C99}"/>
          </ac:spMkLst>
        </pc:spChg>
        <pc:spChg chg="add">
          <ac:chgData name="浩宇 王" userId="c3e14348cd83983e" providerId="LiveId" clId="{FDAC8406-9152-4216-BE81-0054E5C34089}" dt="2024-12-11T14:12:46.888" v="2169" actId="26606"/>
          <ac:spMkLst>
            <pc:docMk/>
            <pc:sldMk cId="3216403424" sldId="270"/>
            <ac:spMk id="21" creationId="{BC4C4868-CB8F-4AF9-9CDB-8108F2C19B67}"/>
          </ac:spMkLst>
        </pc:spChg>
        <pc:spChg chg="add">
          <ac:chgData name="浩宇 王" userId="c3e14348cd83983e" providerId="LiveId" clId="{FDAC8406-9152-4216-BE81-0054E5C34089}" dt="2024-12-11T14:12:46.888" v="2169" actId="26606"/>
          <ac:spMkLst>
            <pc:docMk/>
            <pc:sldMk cId="3216403424" sldId="270"/>
            <ac:spMk id="23" creationId="{375E0459-6403-40CD-989D-56A4407CA12E}"/>
          </ac:spMkLst>
        </pc:spChg>
        <pc:spChg chg="add">
          <ac:chgData name="浩宇 王" userId="c3e14348cd83983e" providerId="LiveId" clId="{FDAC8406-9152-4216-BE81-0054E5C34089}" dt="2024-12-11T14:12:46.888" v="2169" actId="26606"/>
          <ac:spMkLst>
            <pc:docMk/>
            <pc:sldMk cId="3216403424" sldId="270"/>
            <ac:spMk id="25" creationId="{53E5B1A8-3AC9-4BD1-9BBC-78CA94F2D1BA}"/>
          </ac:spMkLst>
        </pc:spChg>
      </pc:sldChg>
      <pc:sldChg chg="addSp delSp modSp mod setBg">
        <pc:chgData name="浩宇 王" userId="c3e14348cd83983e" providerId="LiveId" clId="{FDAC8406-9152-4216-BE81-0054E5C34089}" dt="2024-12-11T14:16:24.691" v="2200" actId="1076"/>
        <pc:sldMkLst>
          <pc:docMk/>
          <pc:sldMk cId="1836756042" sldId="271"/>
        </pc:sldMkLst>
        <pc:spChg chg="mod">
          <ac:chgData name="浩宇 王" userId="c3e14348cd83983e" providerId="LiveId" clId="{FDAC8406-9152-4216-BE81-0054E5C34089}" dt="2024-12-11T14:12:37.151" v="2167" actId="26606"/>
          <ac:spMkLst>
            <pc:docMk/>
            <pc:sldMk cId="1836756042" sldId="271"/>
            <ac:spMk id="2" creationId="{44E6216D-FF97-8466-7E02-8676226B0E3D}"/>
          </ac:spMkLst>
        </pc:spChg>
        <pc:spChg chg="mod">
          <ac:chgData name="浩宇 王" userId="c3e14348cd83983e" providerId="LiveId" clId="{FDAC8406-9152-4216-BE81-0054E5C34089}" dt="2024-12-11T14:16:24.691" v="2200" actId="1076"/>
          <ac:spMkLst>
            <pc:docMk/>
            <pc:sldMk cId="1836756042" sldId="271"/>
            <ac:spMk id="3" creationId="{D0A293D1-C8A2-5E94-9101-11A63F6B3CD9}"/>
          </ac:spMkLst>
        </pc:spChg>
        <pc:spChg chg="add del">
          <ac:chgData name="浩宇 王" userId="c3e14348cd83983e" providerId="LiveId" clId="{FDAC8406-9152-4216-BE81-0054E5C34089}" dt="2024-12-11T14:12:37.151" v="2167" actId="26606"/>
          <ac:spMkLst>
            <pc:docMk/>
            <pc:sldMk cId="1836756042" sldId="271"/>
            <ac:spMk id="8" creationId="{70DFC902-7D23-471A-B557-B6B6917D7A0D}"/>
          </ac:spMkLst>
        </pc:spChg>
        <pc:spChg chg="add del">
          <ac:chgData name="浩宇 王" userId="c3e14348cd83983e" providerId="LiveId" clId="{FDAC8406-9152-4216-BE81-0054E5C34089}" dt="2024-12-11T14:12:37.151" v="2167" actId="26606"/>
          <ac:spMkLst>
            <pc:docMk/>
            <pc:sldMk cId="1836756042" sldId="271"/>
            <ac:spMk id="10" creationId="{A55D5633-D557-4DCA-982C-FF36EB7A1C00}"/>
          </ac:spMkLst>
        </pc:spChg>
        <pc:spChg chg="add del">
          <ac:chgData name="浩宇 王" userId="c3e14348cd83983e" providerId="LiveId" clId="{FDAC8406-9152-4216-BE81-0054E5C34089}" dt="2024-12-11T14:12:37.151" v="2167" actId="26606"/>
          <ac:spMkLst>
            <pc:docMk/>
            <pc:sldMk cId="1836756042" sldId="271"/>
            <ac:spMk id="12" creationId="{450D3AD2-FA80-415F-A9CE-54D884561CD7}"/>
          </ac:spMkLst>
        </pc:spChg>
        <pc:spChg chg="add">
          <ac:chgData name="浩宇 王" userId="c3e14348cd83983e" providerId="LiveId" clId="{FDAC8406-9152-4216-BE81-0054E5C34089}" dt="2024-12-11T14:12:37.151" v="2167" actId="26606"/>
          <ac:spMkLst>
            <pc:docMk/>
            <pc:sldMk cId="1836756042" sldId="271"/>
            <ac:spMk id="17" creationId="{1B15ED52-F352-441B-82BF-E0EA34836D08}"/>
          </ac:spMkLst>
        </pc:spChg>
        <pc:spChg chg="add">
          <ac:chgData name="浩宇 王" userId="c3e14348cd83983e" providerId="LiveId" clId="{FDAC8406-9152-4216-BE81-0054E5C34089}" dt="2024-12-11T14:12:37.151" v="2167" actId="26606"/>
          <ac:spMkLst>
            <pc:docMk/>
            <pc:sldMk cId="1836756042" sldId="271"/>
            <ac:spMk id="19" creationId="{3B2E3793-BFE6-45A2-9B7B-E18844431C99}"/>
          </ac:spMkLst>
        </pc:spChg>
        <pc:spChg chg="add">
          <ac:chgData name="浩宇 王" userId="c3e14348cd83983e" providerId="LiveId" clId="{FDAC8406-9152-4216-BE81-0054E5C34089}" dt="2024-12-11T14:12:37.151" v="2167" actId="26606"/>
          <ac:spMkLst>
            <pc:docMk/>
            <pc:sldMk cId="1836756042" sldId="271"/>
            <ac:spMk id="21" creationId="{BC4C4868-CB8F-4AF9-9CDB-8108F2C19B67}"/>
          </ac:spMkLst>
        </pc:spChg>
        <pc:spChg chg="add">
          <ac:chgData name="浩宇 王" userId="c3e14348cd83983e" providerId="LiveId" clId="{FDAC8406-9152-4216-BE81-0054E5C34089}" dt="2024-12-11T14:12:37.151" v="2167" actId="26606"/>
          <ac:spMkLst>
            <pc:docMk/>
            <pc:sldMk cId="1836756042" sldId="271"/>
            <ac:spMk id="23" creationId="{375E0459-6403-40CD-989D-56A4407CA12E}"/>
          </ac:spMkLst>
        </pc:spChg>
        <pc:spChg chg="add">
          <ac:chgData name="浩宇 王" userId="c3e14348cd83983e" providerId="LiveId" clId="{FDAC8406-9152-4216-BE81-0054E5C34089}" dt="2024-12-11T14:12:37.151" v="2167" actId="26606"/>
          <ac:spMkLst>
            <pc:docMk/>
            <pc:sldMk cId="1836756042" sldId="271"/>
            <ac:spMk id="25" creationId="{53E5B1A8-3AC9-4BD1-9BBC-78CA94F2D1BA}"/>
          </ac:spMkLst>
        </pc:spChg>
      </pc:sldChg>
      <pc:sldChg chg="ord">
        <pc:chgData name="浩宇 王" userId="c3e14348cd83983e" providerId="LiveId" clId="{FDAC8406-9152-4216-BE81-0054E5C34089}" dt="2024-12-12T03:43:00.060" v="3015"/>
        <pc:sldMkLst>
          <pc:docMk/>
          <pc:sldMk cId="3899838253" sldId="272"/>
        </pc:sldMkLst>
      </pc:sldChg>
      <pc:sldChg chg="addSp modSp mod setBg">
        <pc:chgData name="浩宇 王" userId="c3e14348cd83983e" providerId="LiveId" clId="{FDAC8406-9152-4216-BE81-0054E5C34089}" dt="2024-12-11T14:02:14.142" v="2007" actId="26606"/>
        <pc:sldMkLst>
          <pc:docMk/>
          <pc:sldMk cId="1495555423" sldId="273"/>
        </pc:sldMkLst>
        <pc:spChg chg="mod">
          <ac:chgData name="浩宇 王" userId="c3e14348cd83983e" providerId="LiveId" clId="{FDAC8406-9152-4216-BE81-0054E5C34089}" dt="2024-12-11T14:02:14.142" v="2007" actId="26606"/>
          <ac:spMkLst>
            <pc:docMk/>
            <pc:sldMk cId="1495555423" sldId="273"/>
            <ac:spMk id="5" creationId="{9A859F6F-279C-04D1-A2E0-5BDCCBB7CD96}"/>
          </ac:spMkLst>
        </pc:spChg>
        <pc:spChg chg="mod">
          <ac:chgData name="浩宇 王" userId="c3e14348cd83983e" providerId="LiveId" clId="{FDAC8406-9152-4216-BE81-0054E5C34089}" dt="2024-12-11T14:02:14.142" v="2007" actId="26606"/>
          <ac:spMkLst>
            <pc:docMk/>
            <pc:sldMk cId="1495555423" sldId="273"/>
            <ac:spMk id="6" creationId="{9A913053-3DD8-D254-BBF8-C4780ADCA458}"/>
          </ac:spMkLst>
        </pc:spChg>
        <pc:spChg chg="add">
          <ac:chgData name="浩宇 王" userId="c3e14348cd83983e" providerId="LiveId" clId="{FDAC8406-9152-4216-BE81-0054E5C34089}" dt="2024-12-11T14:02:14.142" v="2007" actId="26606"/>
          <ac:spMkLst>
            <pc:docMk/>
            <pc:sldMk cId="1495555423" sldId="273"/>
            <ac:spMk id="11" creationId="{6F5A5072-7B47-4D32-B52A-4EBBF590B8A5}"/>
          </ac:spMkLst>
        </pc:spChg>
        <pc:spChg chg="add">
          <ac:chgData name="浩宇 王" userId="c3e14348cd83983e" providerId="LiveId" clId="{FDAC8406-9152-4216-BE81-0054E5C34089}" dt="2024-12-11T14:02:14.142" v="2007" actId="26606"/>
          <ac:spMkLst>
            <pc:docMk/>
            <pc:sldMk cId="1495555423" sldId="273"/>
            <ac:spMk id="13" creationId="{9715DAF0-AE1B-46C9-8A6B-DB2AA05AB91D}"/>
          </ac:spMkLst>
        </pc:spChg>
        <pc:spChg chg="add">
          <ac:chgData name="浩宇 王" userId="c3e14348cd83983e" providerId="LiveId" clId="{FDAC8406-9152-4216-BE81-0054E5C34089}" dt="2024-12-11T14:02:14.142" v="2007" actId="26606"/>
          <ac:spMkLst>
            <pc:docMk/>
            <pc:sldMk cId="1495555423" sldId="273"/>
            <ac:spMk id="15" creationId="{6016219D-510E-4184-9090-6D5578A87BD1}"/>
          </ac:spMkLst>
        </pc:spChg>
        <pc:spChg chg="add">
          <ac:chgData name="浩宇 王" userId="c3e14348cd83983e" providerId="LiveId" clId="{FDAC8406-9152-4216-BE81-0054E5C34089}" dt="2024-12-11T14:02:14.142" v="2007" actId="26606"/>
          <ac:spMkLst>
            <pc:docMk/>
            <pc:sldMk cId="1495555423" sldId="273"/>
            <ac:spMk id="17" creationId="{AFF4A713-7B75-4B21-90D7-5AB19547C728}"/>
          </ac:spMkLst>
        </pc:spChg>
        <pc:spChg chg="add">
          <ac:chgData name="浩宇 王" userId="c3e14348cd83983e" providerId="LiveId" clId="{FDAC8406-9152-4216-BE81-0054E5C34089}" dt="2024-12-11T14:02:14.142" v="2007" actId="26606"/>
          <ac:spMkLst>
            <pc:docMk/>
            <pc:sldMk cId="1495555423" sldId="273"/>
            <ac:spMk id="19" creationId="{DC631C0B-6DA6-4E57-8231-CE32B3434A7E}"/>
          </ac:spMkLst>
        </pc:spChg>
        <pc:spChg chg="add">
          <ac:chgData name="浩宇 王" userId="c3e14348cd83983e" providerId="LiveId" clId="{FDAC8406-9152-4216-BE81-0054E5C34089}" dt="2024-12-11T14:02:14.142" v="2007" actId="26606"/>
          <ac:spMkLst>
            <pc:docMk/>
            <pc:sldMk cId="1495555423" sldId="273"/>
            <ac:spMk id="21" creationId="{C29501E6-A978-4A61-9689-9085AF97A53A}"/>
          </ac:spMkLst>
        </pc:spChg>
      </pc:sldChg>
      <pc:sldChg chg="addSp modSp mod setBg">
        <pc:chgData name="浩宇 王" userId="c3e14348cd83983e" providerId="LiveId" clId="{FDAC8406-9152-4216-BE81-0054E5C34089}" dt="2024-12-11T14:08:23.836" v="2085" actId="26606"/>
        <pc:sldMkLst>
          <pc:docMk/>
          <pc:sldMk cId="1585501272" sldId="274"/>
        </pc:sldMkLst>
        <pc:spChg chg="mod">
          <ac:chgData name="浩宇 王" userId="c3e14348cd83983e" providerId="LiveId" clId="{FDAC8406-9152-4216-BE81-0054E5C34089}" dt="2024-12-11T14:08:23.836" v="2085" actId="26606"/>
          <ac:spMkLst>
            <pc:docMk/>
            <pc:sldMk cId="1585501272" sldId="274"/>
            <ac:spMk id="2" creationId="{2DE0E302-AF57-0721-8523-D389BBFB5122}"/>
          </ac:spMkLst>
        </pc:spChg>
        <pc:spChg chg="mod">
          <ac:chgData name="浩宇 王" userId="c3e14348cd83983e" providerId="LiveId" clId="{FDAC8406-9152-4216-BE81-0054E5C34089}" dt="2024-12-11T14:08:23.836" v="2085" actId="26606"/>
          <ac:spMkLst>
            <pc:docMk/>
            <pc:sldMk cId="1585501272" sldId="274"/>
            <ac:spMk id="4" creationId="{4F1BFEE5-2258-7E8F-6209-31F53B9976AE}"/>
          </ac:spMkLst>
        </pc:spChg>
        <pc:spChg chg="add">
          <ac:chgData name="浩宇 王" userId="c3e14348cd83983e" providerId="LiveId" clId="{FDAC8406-9152-4216-BE81-0054E5C34089}" dt="2024-12-11T14:08:23.836" v="2085" actId="26606"/>
          <ac:spMkLst>
            <pc:docMk/>
            <pc:sldMk cId="1585501272" sldId="274"/>
            <ac:spMk id="9" creationId="{6F5A5072-7B47-4D32-B52A-4EBBF590B8A5}"/>
          </ac:spMkLst>
        </pc:spChg>
        <pc:spChg chg="add">
          <ac:chgData name="浩宇 王" userId="c3e14348cd83983e" providerId="LiveId" clId="{FDAC8406-9152-4216-BE81-0054E5C34089}" dt="2024-12-11T14:08:23.836" v="2085" actId="26606"/>
          <ac:spMkLst>
            <pc:docMk/>
            <pc:sldMk cId="1585501272" sldId="274"/>
            <ac:spMk id="11" creationId="{9715DAF0-AE1B-46C9-8A6B-DB2AA05AB91D}"/>
          </ac:spMkLst>
        </pc:spChg>
        <pc:spChg chg="add">
          <ac:chgData name="浩宇 王" userId="c3e14348cd83983e" providerId="LiveId" clId="{FDAC8406-9152-4216-BE81-0054E5C34089}" dt="2024-12-11T14:08:23.836" v="2085" actId="26606"/>
          <ac:spMkLst>
            <pc:docMk/>
            <pc:sldMk cId="1585501272" sldId="274"/>
            <ac:spMk id="13" creationId="{6016219D-510E-4184-9090-6D5578A87BD1}"/>
          </ac:spMkLst>
        </pc:spChg>
        <pc:spChg chg="add">
          <ac:chgData name="浩宇 王" userId="c3e14348cd83983e" providerId="LiveId" clId="{FDAC8406-9152-4216-BE81-0054E5C34089}" dt="2024-12-11T14:08:23.836" v="2085" actId="26606"/>
          <ac:spMkLst>
            <pc:docMk/>
            <pc:sldMk cId="1585501272" sldId="274"/>
            <ac:spMk id="15" creationId="{AFF4A713-7B75-4B21-90D7-5AB19547C728}"/>
          </ac:spMkLst>
        </pc:spChg>
        <pc:spChg chg="add">
          <ac:chgData name="浩宇 王" userId="c3e14348cd83983e" providerId="LiveId" clId="{FDAC8406-9152-4216-BE81-0054E5C34089}" dt="2024-12-11T14:08:23.836" v="2085" actId="26606"/>
          <ac:spMkLst>
            <pc:docMk/>
            <pc:sldMk cId="1585501272" sldId="274"/>
            <ac:spMk id="17" creationId="{DC631C0B-6DA6-4E57-8231-CE32B3434A7E}"/>
          </ac:spMkLst>
        </pc:spChg>
        <pc:spChg chg="add">
          <ac:chgData name="浩宇 王" userId="c3e14348cd83983e" providerId="LiveId" clId="{FDAC8406-9152-4216-BE81-0054E5C34089}" dt="2024-12-11T14:08:23.836" v="2085" actId="26606"/>
          <ac:spMkLst>
            <pc:docMk/>
            <pc:sldMk cId="1585501272" sldId="274"/>
            <ac:spMk id="19" creationId="{C29501E6-A978-4A61-9689-9085AF97A53A}"/>
          </ac:spMkLst>
        </pc:spChg>
      </pc:sldChg>
      <pc:sldChg chg="addSp delSp modSp mod setBg">
        <pc:chgData name="浩宇 王" userId="c3e14348cd83983e" providerId="LiveId" clId="{FDAC8406-9152-4216-BE81-0054E5C34089}" dt="2024-12-11T14:16:44.358" v="2202" actId="1076"/>
        <pc:sldMkLst>
          <pc:docMk/>
          <pc:sldMk cId="3837917029" sldId="275"/>
        </pc:sldMkLst>
        <pc:spChg chg="mod">
          <ac:chgData name="浩宇 王" userId="c3e14348cd83983e" providerId="LiveId" clId="{FDAC8406-9152-4216-BE81-0054E5C34089}" dt="2024-12-11T14:12:02.915" v="2164" actId="1076"/>
          <ac:spMkLst>
            <pc:docMk/>
            <pc:sldMk cId="3837917029" sldId="275"/>
            <ac:spMk id="2" creationId="{26487583-F788-3FEA-796D-5824D2522483}"/>
          </ac:spMkLst>
        </pc:spChg>
        <pc:spChg chg="mod ord">
          <ac:chgData name="浩宇 王" userId="c3e14348cd83983e" providerId="LiveId" clId="{FDAC8406-9152-4216-BE81-0054E5C34089}" dt="2024-12-11T14:16:44.358" v="2202" actId="1076"/>
          <ac:spMkLst>
            <pc:docMk/>
            <pc:sldMk cId="3837917029" sldId="275"/>
            <ac:spMk id="3" creationId="{1F610B27-BE39-4941-B7CA-5E8D5AF53514}"/>
          </ac:spMkLst>
        </pc:spChg>
        <pc:spChg chg="add mod">
          <ac:chgData name="浩宇 王" userId="c3e14348cd83983e" providerId="LiveId" clId="{FDAC8406-9152-4216-BE81-0054E5C34089}" dt="2024-12-11T14:11:57.466" v="2160" actId="1076"/>
          <ac:spMkLst>
            <pc:docMk/>
            <pc:sldMk cId="3837917029" sldId="275"/>
            <ac:spMk id="4" creationId="{258105B7-7186-C37D-B36B-E89688DC1BC1}"/>
          </ac:spMkLst>
        </pc:spChg>
        <pc:spChg chg="add del">
          <ac:chgData name="浩宇 王" userId="c3e14348cd83983e" providerId="LiveId" clId="{FDAC8406-9152-4216-BE81-0054E5C34089}" dt="2024-12-11T14:11:55.433" v="2151" actId="26606"/>
          <ac:spMkLst>
            <pc:docMk/>
            <pc:sldMk cId="3837917029" sldId="275"/>
            <ac:spMk id="11" creationId="{1B15ED52-F352-441B-82BF-E0EA34836D08}"/>
          </ac:spMkLst>
        </pc:spChg>
        <pc:spChg chg="add del">
          <ac:chgData name="浩宇 王" userId="c3e14348cd83983e" providerId="LiveId" clId="{FDAC8406-9152-4216-BE81-0054E5C34089}" dt="2024-12-11T14:11:55.433" v="2151" actId="26606"/>
          <ac:spMkLst>
            <pc:docMk/>
            <pc:sldMk cId="3837917029" sldId="275"/>
            <ac:spMk id="12" creationId="{3B2E3793-BFE6-45A2-9B7B-E18844431C99}"/>
          </ac:spMkLst>
        </pc:spChg>
        <pc:spChg chg="add del">
          <ac:chgData name="浩宇 王" userId="c3e14348cd83983e" providerId="LiveId" clId="{FDAC8406-9152-4216-BE81-0054E5C34089}" dt="2024-12-11T14:11:55.433" v="2151" actId="26606"/>
          <ac:spMkLst>
            <pc:docMk/>
            <pc:sldMk cId="3837917029" sldId="275"/>
            <ac:spMk id="13" creationId="{BC4C4868-CB8F-4AF9-9CDB-8108F2C19B67}"/>
          </ac:spMkLst>
        </pc:spChg>
        <pc:spChg chg="add del">
          <ac:chgData name="浩宇 王" userId="c3e14348cd83983e" providerId="LiveId" clId="{FDAC8406-9152-4216-BE81-0054E5C34089}" dt="2024-12-11T14:11:55.433" v="2151" actId="26606"/>
          <ac:spMkLst>
            <pc:docMk/>
            <pc:sldMk cId="3837917029" sldId="275"/>
            <ac:spMk id="15" creationId="{375E0459-6403-40CD-989D-56A4407CA12E}"/>
          </ac:spMkLst>
        </pc:spChg>
        <pc:spChg chg="add del">
          <ac:chgData name="浩宇 王" userId="c3e14348cd83983e" providerId="LiveId" clId="{FDAC8406-9152-4216-BE81-0054E5C34089}" dt="2024-12-11T14:11:55.433" v="2151" actId="26606"/>
          <ac:spMkLst>
            <pc:docMk/>
            <pc:sldMk cId="3837917029" sldId="275"/>
            <ac:spMk id="17" creationId="{53E5B1A8-3AC9-4BD1-9BBC-78CA94F2D1BA}"/>
          </ac:spMkLst>
        </pc:spChg>
        <pc:picChg chg="mod">
          <ac:chgData name="浩宇 王" userId="c3e14348cd83983e" providerId="LiveId" clId="{FDAC8406-9152-4216-BE81-0054E5C34089}" dt="2024-12-11T14:11:55.433" v="2151" actId="26606"/>
          <ac:picMkLst>
            <pc:docMk/>
            <pc:sldMk cId="3837917029" sldId="275"/>
            <ac:picMk id="9" creationId="{15D11671-408E-9E1B-D6D9-3124ECF17824}"/>
          </ac:picMkLst>
        </pc:picChg>
      </pc:sldChg>
      <pc:sldChg chg="addSp delSp modSp mod setBg">
        <pc:chgData name="浩宇 王" userId="c3e14348cd83983e" providerId="LiveId" clId="{FDAC8406-9152-4216-BE81-0054E5C34089}" dt="2024-12-11T14:15:39.468" v="2193" actId="403"/>
        <pc:sldMkLst>
          <pc:docMk/>
          <pc:sldMk cId="1747579805" sldId="276"/>
        </pc:sldMkLst>
        <pc:spChg chg="mod">
          <ac:chgData name="浩宇 王" userId="c3e14348cd83983e" providerId="LiveId" clId="{FDAC8406-9152-4216-BE81-0054E5C34089}" dt="2024-12-11T14:12:32.179" v="2166" actId="26606"/>
          <ac:spMkLst>
            <pc:docMk/>
            <pc:sldMk cId="1747579805" sldId="276"/>
            <ac:spMk id="4" creationId="{75E235B4-A6D2-E27C-B9C5-0E60E8459AC8}"/>
          </ac:spMkLst>
        </pc:spChg>
        <pc:spChg chg="mod">
          <ac:chgData name="浩宇 王" userId="c3e14348cd83983e" providerId="LiveId" clId="{FDAC8406-9152-4216-BE81-0054E5C34089}" dt="2024-12-11T14:15:39.468" v="2193" actId="403"/>
          <ac:spMkLst>
            <pc:docMk/>
            <pc:sldMk cId="1747579805" sldId="276"/>
            <ac:spMk id="7" creationId="{A5C8850C-7F66-507A-C675-7068B4F2C659}"/>
          </ac:spMkLst>
        </pc:spChg>
        <pc:spChg chg="add del">
          <ac:chgData name="浩宇 王" userId="c3e14348cd83983e" providerId="LiveId" clId="{FDAC8406-9152-4216-BE81-0054E5C34089}" dt="2024-12-11T14:09:26.974" v="2093" actId="26606"/>
          <ac:spMkLst>
            <pc:docMk/>
            <pc:sldMk cId="1747579805" sldId="276"/>
            <ac:spMk id="9" creationId="{1B15ED52-F352-441B-82BF-E0EA34836D08}"/>
          </ac:spMkLst>
        </pc:spChg>
        <pc:spChg chg="add del">
          <ac:chgData name="浩宇 王" userId="c3e14348cd83983e" providerId="LiveId" clId="{FDAC8406-9152-4216-BE81-0054E5C34089}" dt="2024-12-11T14:09:26.974" v="2093" actId="26606"/>
          <ac:spMkLst>
            <pc:docMk/>
            <pc:sldMk cId="1747579805" sldId="276"/>
            <ac:spMk id="11" creationId="{3B2E3793-BFE6-45A2-9B7B-E18844431C99}"/>
          </ac:spMkLst>
        </pc:spChg>
        <pc:spChg chg="add del">
          <ac:chgData name="浩宇 王" userId="c3e14348cd83983e" providerId="LiveId" clId="{FDAC8406-9152-4216-BE81-0054E5C34089}" dt="2024-12-11T14:09:26.974" v="2093" actId="26606"/>
          <ac:spMkLst>
            <pc:docMk/>
            <pc:sldMk cId="1747579805" sldId="276"/>
            <ac:spMk id="13" creationId="{375E0459-6403-40CD-989D-56A4407CA12E}"/>
          </ac:spMkLst>
        </pc:spChg>
        <pc:spChg chg="add del">
          <ac:chgData name="浩宇 王" userId="c3e14348cd83983e" providerId="LiveId" clId="{FDAC8406-9152-4216-BE81-0054E5C34089}" dt="2024-12-11T14:09:26.974" v="2093" actId="26606"/>
          <ac:spMkLst>
            <pc:docMk/>
            <pc:sldMk cId="1747579805" sldId="276"/>
            <ac:spMk id="15" creationId="{53E5B1A8-3AC9-4BD1-9BBC-78CA94F2D1BA}"/>
          </ac:spMkLst>
        </pc:spChg>
        <pc:spChg chg="add del">
          <ac:chgData name="浩宇 王" userId="c3e14348cd83983e" providerId="LiveId" clId="{FDAC8406-9152-4216-BE81-0054E5C34089}" dt="2024-12-11T14:09:26.974" v="2093" actId="26606"/>
          <ac:spMkLst>
            <pc:docMk/>
            <pc:sldMk cId="1747579805" sldId="276"/>
            <ac:spMk id="16" creationId="{BC4C4868-CB8F-4AF9-9CDB-8108F2C19B67}"/>
          </ac:spMkLst>
        </pc:spChg>
        <pc:spChg chg="add del">
          <ac:chgData name="浩宇 王" userId="c3e14348cd83983e" providerId="LiveId" clId="{FDAC8406-9152-4216-BE81-0054E5C34089}" dt="2024-12-11T14:12:32.179" v="2166" actId="26606"/>
          <ac:spMkLst>
            <pc:docMk/>
            <pc:sldMk cId="1747579805" sldId="276"/>
            <ac:spMk id="19" creationId="{450D3AD2-FA80-415F-A9CE-54D884561CD7}"/>
          </ac:spMkLst>
        </pc:spChg>
        <pc:spChg chg="add del">
          <ac:chgData name="浩宇 王" userId="c3e14348cd83983e" providerId="LiveId" clId="{FDAC8406-9152-4216-BE81-0054E5C34089}" dt="2024-12-11T14:12:32.179" v="2166" actId="26606"/>
          <ac:spMkLst>
            <pc:docMk/>
            <pc:sldMk cId="1747579805" sldId="276"/>
            <ac:spMk id="21" creationId="{70DFC902-7D23-471A-B557-B6B6917D7A0D}"/>
          </ac:spMkLst>
        </pc:spChg>
        <pc:spChg chg="add del">
          <ac:chgData name="浩宇 王" userId="c3e14348cd83983e" providerId="LiveId" clId="{FDAC8406-9152-4216-BE81-0054E5C34089}" dt="2024-12-11T14:12:32.179" v="2166" actId="26606"/>
          <ac:spMkLst>
            <pc:docMk/>
            <pc:sldMk cId="1747579805" sldId="276"/>
            <ac:spMk id="23" creationId="{A55D5633-D557-4DCA-982C-FF36EB7A1C00}"/>
          </ac:spMkLst>
        </pc:spChg>
        <pc:spChg chg="add">
          <ac:chgData name="浩宇 王" userId="c3e14348cd83983e" providerId="LiveId" clId="{FDAC8406-9152-4216-BE81-0054E5C34089}" dt="2024-12-11T14:12:32.179" v="2166" actId="26606"/>
          <ac:spMkLst>
            <pc:docMk/>
            <pc:sldMk cId="1747579805" sldId="276"/>
            <ac:spMk id="28" creationId="{1B15ED52-F352-441B-82BF-E0EA34836D08}"/>
          </ac:spMkLst>
        </pc:spChg>
        <pc:spChg chg="add">
          <ac:chgData name="浩宇 王" userId="c3e14348cd83983e" providerId="LiveId" clId="{FDAC8406-9152-4216-BE81-0054E5C34089}" dt="2024-12-11T14:12:32.179" v="2166" actId="26606"/>
          <ac:spMkLst>
            <pc:docMk/>
            <pc:sldMk cId="1747579805" sldId="276"/>
            <ac:spMk id="30" creationId="{3B2E3793-BFE6-45A2-9B7B-E18844431C99}"/>
          </ac:spMkLst>
        </pc:spChg>
        <pc:spChg chg="add">
          <ac:chgData name="浩宇 王" userId="c3e14348cd83983e" providerId="LiveId" clId="{FDAC8406-9152-4216-BE81-0054E5C34089}" dt="2024-12-11T14:12:32.179" v="2166" actId="26606"/>
          <ac:spMkLst>
            <pc:docMk/>
            <pc:sldMk cId="1747579805" sldId="276"/>
            <ac:spMk id="32" creationId="{BC4C4868-CB8F-4AF9-9CDB-8108F2C19B67}"/>
          </ac:spMkLst>
        </pc:spChg>
        <pc:spChg chg="add">
          <ac:chgData name="浩宇 王" userId="c3e14348cd83983e" providerId="LiveId" clId="{FDAC8406-9152-4216-BE81-0054E5C34089}" dt="2024-12-11T14:12:32.179" v="2166" actId="26606"/>
          <ac:spMkLst>
            <pc:docMk/>
            <pc:sldMk cId="1747579805" sldId="276"/>
            <ac:spMk id="34" creationId="{375E0459-6403-40CD-989D-56A4407CA12E}"/>
          </ac:spMkLst>
        </pc:spChg>
        <pc:spChg chg="add">
          <ac:chgData name="浩宇 王" userId="c3e14348cd83983e" providerId="LiveId" clId="{FDAC8406-9152-4216-BE81-0054E5C34089}" dt="2024-12-11T14:12:32.179" v="2166" actId="26606"/>
          <ac:spMkLst>
            <pc:docMk/>
            <pc:sldMk cId="1747579805" sldId="276"/>
            <ac:spMk id="36" creationId="{53E5B1A8-3AC9-4BD1-9BBC-78CA94F2D1BA}"/>
          </ac:spMkLst>
        </pc:spChg>
      </pc:sldChg>
      <pc:sldChg chg="addSp delSp modSp mod setBg">
        <pc:chgData name="浩宇 王" userId="c3e14348cd83983e" providerId="LiveId" clId="{FDAC8406-9152-4216-BE81-0054E5C34089}" dt="2024-12-12T03:41:16.986" v="3011" actId="1076"/>
        <pc:sldMkLst>
          <pc:docMk/>
          <pc:sldMk cId="2648387167" sldId="277"/>
        </pc:sldMkLst>
        <pc:spChg chg="mod">
          <ac:chgData name="浩宇 王" userId="c3e14348cd83983e" providerId="LiveId" clId="{FDAC8406-9152-4216-BE81-0054E5C34089}" dt="2024-12-11T14:14:17.007" v="2185" actId="26606"/>
          <ac:spMkLst>
            <pc:docMk/>
            <pc:sldMk cId="2648387167" sldId="277"/>
            <ac:spMk id="2" creationId="{182DBE69-E974-DDAB-7D90-447955D24CDA}"/>
          </ac:spMkLst>
        </pc:spChg>
        <pc:spChg chg="add del mod">
          <ac:chgData name="浩宇 王" userId="c3e14348cd83983e" providerId="LiveId" clId="{FDAC8406-9152-4216-BE81-0054E5C34089}" dt="2024-12-11T14:14:17.007" v="2185" actId="26606"/>
          <ac:spMkLst>
            <pc:docMk/>
            <pc:sldMk cId="2648387167" sldId="277"/>
            <ac:spMk id="3" creationId="{7C26A513-7DFE-8B5D-4028-313E16296794}"/>
          </ac:spMkLst>
        </pc:spChg>
        <pc:spChg chg="add">
          <ac:chgData name="浩宇 王" userId="c3e14348cd83983e" providerId="LiveId" clId="{FDAC8406-9152-4216-BE81-0054E5C34089}" dt="2024-12-11T14:14:17.007" v="2185" actId="26606"/>
          <ac:spMkLst>
            <pc:docMk/>
            <pc:sldMk cId="2648387167" sldId="277"/>
            <ac:spMk id="8" creationId="{1B15ED52-F352-441B-82BF-E0EA34836D08}"/>
          </ac:spMkLst>
        </pc:spChg>
        <pc:spChg chg="add del">
          <ac:chgData name="浩宇 王" userId="c3e14348cd83983e" providerId="LiveId" clId="{FDAC8406-9152-4216-BE81-0054E5C34089}" dt="2024-12-11T14:14:15.672" v="2182" actId="26606"/>
          <ac:spMkLst>
            <pc:docMk/>
            <pc:sldMk cId="2648387167" sldId="277"/>
            <ac:spMk id="9" creationId="{BACC6370-2D7E-4714-9D71-7542949D7D5D}"/>
          </ac:spMkLst>
        </pc:spChg>
        <pc:spChg chg="add">
          <ac:chgData name="浩宇 王" userId="c3e14348cd83983e" providerId="LiveId" clId="{FDAC8406-9152-4216-BE81-0054E5C34089}" dt="2024-12-11T14:14:17.007" v="2185" actId="26606"/>
          <ac:spMkLst>
            <pc:docMk/>
            <pc:sldMk cId="2648387167" sldId="277"/>
            <ac:spMk id="10" creationId="{3B2E3793-BFE6-45A2-9B7B-E18844431C99}"/>
          </ac:spMkLst>
        </pc:spChg>
        <pc:spChg chg="add del">
          <ac:chgData name="浩宇 王" userId="c3e14348cd83983e" providerId="LiveId" clId="{FDAC8406-9152-4216-BE81-0054E5C34089}" dt="2024-12-11T14:14:15.672" v="2182" actId="26606"/>
          <ac:spMkLst>
            <pc:docMk/>
            <pc:sldMk cId="2648387167" sldId="277"/>
            <ac:spMk id="11" creationId="{F68B3F68-107C-434F-AA38-110D5EA91B85}"/>
          </ac:spMkLst>
        </pc:spChg>
        <pc:spChg chg="add">
          <ac:chgData name="浩宇 王" userId="c3e14348cd83983e" providerId="LiveId" clId="{FDAC8406-9152-4216-BE81-0054E5C34089}" dt="2024-12-11T14:14:17.007" v="2185" actId="26606"/>
          <ac:spMkLst>
            <pc:docMk/>
            <pc:sldMk cId="2648387167" sldId="277"/>
            <ac:spMk id="12" creationId="{BC4C4868-CB8F-4AF9-9CDB-8108F2C19B67}"/>
          </ac:spMkLst>
        </pc:spChg>
        <pc:spChg chg="add del">
          <ac:chgData name="浩宇 王" userId="c3e14348cd83983e" providerId="LiveId" clId="{FDAC8406-9152-4216-BE81-0054E5C34089}" dt="2024-12-11T14:14:15.672" v="2182" actId="26606"/>
          <ac:spMkLst>
            <pc:docMk/>
            <pc:sldMk cId="2648387167" sldId="277"/>
            <ac:spMk id="13" creationId="{AAD0DBB9-1A4B-4391-81D4-CB19F9AB918A}"/>
          </ac:spMkLst>
        </pc:spChg>
        <pc:spChg chg="add">
          <ac:chgData name="浩宇 王" userId="c3e14348cd83983e" providerId="LiveId" clId="{FDAC8406-9152-4216-BE81-0054E5C34089}" dt="2024-12-11T14:14:17.007" v="2185" actId="26606"/>
          <ac:spMkLst>
            <pc:docMk/>
            <pc:sldMk cId="2648387167" sldId="277"/>
            <ac:spMk id="14" creationId="{375E0459-6403-40CD-989D-56A4407CA12E}"/>
          </ac:spMkLst>
        </pc:spChg>
        <pc:spChg chg="add del">
          <ac:chgData name="浩宇 王" userId="c3e14348cd83983e" providerId="LiveId" clId="{FDAC8406-9152-4216-BE81-0054E5C34089}" dt="2024-12-11T14:14:15.672" v="2182" actId="26606"/>
          <ac:spMkLst>
            <pc:docMk/>
            <pc:sldMk cId="2648387167" sldId="277"/>
            <ac:spMk id="15" creationId="{063BBA22-50EA-4C4D-BE05-F1CE4E63AA56}"/>
          </ac:spMkLst>
        </pc:spChg>
        <pc:spChg chg="add">
          <ac:chgData name="浩宇 王" userId="c3e14348cd83983e" providerId="LiveId" clId="{FDAC8406-9152-4216-BE81-0054E5C34089}" dt="2024-12-11T14:14:17.007" v="2185" actId="26606"/>
          <ac:spMkLst>
            <pc:docMk/>
            <pc:sldMk cId="2648387167" sldId="277"/>
            <ac:spMk id="16" creationId="{53E5B1A8-3AC9-4BD1-9BBC-78CA94F2D1BA}"/>
          </ac:spMkLst>
        </pc:spChg>
        <pc:spChg chg="add del">
          <ac:chgData name="浩宇 王" userId="c3e14348cd83983e" providerId="LiveId" clId="{FDAC8406-9152-4216-BE81-0054E5C34089}" dt="2024-12-11T14:14:16.960" v="2184" actId="26606"/>
          <ac:spMkLst>
            <pc:docMk/>
            <pc:sldMk cId="2648387167" sldId="277"/>
            <ac:spMk id="17" creationId="{BACC6370-2D7E-4714-9D71-7542949D7D5D}"/>
          </ac:spMkLst>
        </pc:spChg>
        <pc:spChg chg="add del">
          <ac:chgData name="浩宇 王" userId="c3e14348cd83983e" providerId="LiveId" clId="{FDAC8406-9152-4216-BE81-0054E5C34089}" dt="2024-12-11T14:14:16.960" v="2184" actId="26606"/>
          <ac:spMkLst>
            <pc:docMk/>
            <pc:sldMk cId="2648387167" sldId="277"/>
            <ac:spMk id="18" creationId="{F68B3F68-107C-434F-AA38-110D5EA91B85}"/>
          </ac:spMkLst>
        </pc:spChg>
        <pc:spChg chg="add del">
          <ac:chgData name="浩宇 王" userId="c3e14348cd83983e" providerId="LiveId" clId="{FDAC8406-9152-4216-BE81-0054E5C34089}" dt="2024-12-11T14:14:16.960" v="2184" actId="26606"/>
          <ac:spMkLst>
            <pc:docMk/>
            <pc:sldMk cId="2648387167" sldId="277"/>
            <ac:spMk id="19" creationId="{AAD0DBB9-1A4B-4391-81D4-CB19F9AB918A}"/>
          </ac:spMkLst>
        </pc:spChg>
        <pc:spChg chg="add del">
          <ac:chgData name="浩宇 王" userId="c3e14348cd83983e" providerId="LiveId" clId="{FDAC8406-9152-4216-BE81-0054E5C34089}" dt="2024-12-11T14:14:16.960" v="2184" actId="26606"/>
          <ac:spMkLst>
            <pc:docMk/>
            <pc:sldMk cId="2648387167" sldId="277"/>
            <ac:spMk id="20" creationId="{063BBA22-50EA-4C4D-BE05-F1CE4E63AA56}"/>
          </ac:spMkLst>
        </pc:spChg>
        <pc:spChg chg="add mod">
          <ac:chgData name="浩宇 王" userId="c3e14348cd83983e" providerId="LiveId" clId="{FDAC8406-9152-4216-BE81-0054E5C34089}" dt="2024-12-12T03:41:16.986" v="3011" actId="1076"/>
          <ac:spMkLst>
            <pc:docMk/>
            <pc:sldMk cId="2648387167" sldId="277"/>
            <ac:spMk id="23" creationId="{7C26A513-7DFE-8B5D-4028-313E16296794}"/>
          </ac:spMkLst>
        </pc:spChg>
        <pc:graphicFrameChg chg="add del">
          <ac:chgData name="浩宇 王" userId="c3e14348cd83983e" providerId="LiveId" clId="{FDAC8406-9152-4216-BE81-0054E5C34089}" dt="2024-12-11T14:14:15.672" v="2182" actId="26606"/>
          <ac:graphicFrameMkLst>
            <pc:docMk/>
            <pc:sldMk cId="2648387167" sldId="277"/>
            <ac:graphicFrameMk id="5" creationId="{228666F4-2E8B-F9D9-9B4D-2397BC44F68A}"/>
          </ac:graphicFrameMkLst>
        </pc:graphicFrameChg>
        <pc:graphicFrameChg chg="add del">
          <ac:chgData name="浩宇 王" userId="c3e14348cd83983e" providerId="LiveId" clId="{FDAC8406-9152-4216-BE81-0054E5C34089}" dt="2024-12-11T14:14:16.960" v="2184" actId="26606"/>
          <ac:graphicFrameMkLst>
            <pc:docMk/>
            <pc:sldMk cId="2648387167" sldId="277"/>
            <ac:graphicFrameMk id="21" creationId="{35F3AF0D-2B6C-B58D-9B76-0CF1B16EBA33}"/>
          </ac:graphicFrameMkLst>
        </pc:graphicFrameChg>
      </pc:sldChg>
      <pc:sldChg chg="addSp delSp modSp new mod setBg delDesignElem chgLayout">
        <pc:chgData name="浩宇 王" userId="c3e14348cd83983e" providerId="LiveId" clId="{FDAC8406-9152-4216-BE81-0054E5C34089}" dt="2024-12-11T14:25:30.406" v="2325" actId="1076"/>
        <pc:sldMkLst>
          <pc:docMk/>
          <pc:sldMk cId="645796987" sldId="278"/>
        </pc:sldMkLst>
        <pc:spChg chg="add del mod or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2" creationId="{FEE57401-771F-7563-A4AF-4C3125D31390}"/>
          </ac:spMkLst>
        </pc:spChg>
        <pc:spChg chg="add del mod ord">
          <ac:chgData name="浩宇 王" userId="c3e14348cd83983e" providerId="LiveId" clId="{FDAC8406-9152-4216-BE81-0054E5C34089}" dt="2024-12-11T14:25:30.406" v="2325" actId="1076"/>
          <ac:spMkLst>
            <pc:docMk/>
            <pc:sldMk cId="645796987" sldId="278"/>
            <ac:spMk id="3" creationId="{66716F3A-1793-8879-278C-7237FBC098C1}"/>
          </ac:spMkLst>
        </pc:spChg>
        <pc:spChg chg="add del mod">
          <ac:chgData name="浩宇 王" userId="c3e14348cd83983e" providerId="LiveId" clId="{FDAC8406-9152-4216-BE81-0054E5C34089}" dt="2024-12-11T14:21:53.435" v="2298" actId="26606"/>
          <ac:spMkLst>
            <pc:docMk/>
            <pc:sldMk cId="645796987" sldId="278"/>
            <ac:spMk id="4" creationId="{32C55A1D-A053-9C5B-4BB8-3E20CC753D14}"/>
          </ac:spMkLst>
        </pc:spChg>
        <pc:spChg chg="add del mod">
          <ac:chgData name="浩宇 王" userId="c3e14348cd83983e" providerId="LiveId" clId="{FDAC8406-9152-4216-BE81-0054E5C34089}" dt="2024-12-11T14:21:53.435" v="2298" actId="26606"/>
          <ac:spMkLst>
            <pc:docMk/>
            <pc:sldMk cId="645796987" sldId="278"/>
            <ac:spMk id="5" creationId="{B6DC6839-4666-37C9-EA64-EC9D83DF6436}"/>
          </ac:spMkLst>
        </pc:spChg>
        <pc:spChg chg="add del mod">
          <ac:chgData name="浩宇 王" userId="c3e14348cd83983e" providerId="LiveId" clId="{FDAC8406-9152-4216-BE81-0054E5C34089}" dt="2024-12-11T14:21:53.435" v="2298" actId="26606"/>
          <ac:spMkLst>
            <pc:docMk/>
            <pc:sldMk cId="645796987" sldId="278"/>
            <ac:spMk id="6" creationId="{B19C28EA-6081-FD6D-7819-586918110E6F}"/>
          </ac:spMkLst>
        </pc:spChg>
        <pc:spChg chg="add del mod">
          <ac:chgData name="浩宇 王" userId="c3e14348cd83983e" providerId="LiveId" clId="{FDAC8406-9152-4216-BE81-0054E5C34089}" dt="2024-12-11T14:21:53.435" v="2298" actId="26606"/>
          <ac:spMkLst>
            <pc:docMk/>
            <pc:sldMk cId="645796987" sldId="278"/>
            <ac:spMk id="7" creationId="{EA30BE5A-BC94-8954-EDC9-A18060D2F355}"/>
          </ac:spMkLst>
        </pc:spChg>
        <pc:spChg chg="add del">
          <ac:chgData name="浩宇 王" userId="c3e14348cd83983e" providerId="LiveId" clId="{FDAC8406-9152-4216-BE81-0054E5C34089}" dt="2024-12-11T14:18:06.077" v="2222" actId="700"/>
          <ac:spMkLst>
            <pc:docMk/>
            <pc:sldMk cId="645796987" sldId="278"/>
            <ac:spMk id="8" creationId="{1B15ED52-F352-441B-82BF-E0EA34836D08}"/>
          </ac:spMkLst>
        </pc:spChg>
        <pc:spChg chg="add del mod">
          <ac:chgData name="浩宇 王" userId="c3e14348cd83983e" providerId="LiveId" clId="{FDAC8406-9152-4216-BE81-0054E5C34089}" dt="2024-12-11T14:21:53.435" v="2298" actId="26606"/>
          <ac:spMkLst>
            <pc:docMk/>
            <pc:sldMk cId="645796987" sldId="278"/>
            <ac:spMk id="9" creationId="{DD43AD6C-2696-664C-6A04-CCA6EFB7B0AC}"/>
          </ac:spMkLst>
        </pc:spChg>
        <pc:spChg chg="add del">
          <ac:chgData name="浩宇 王" userId="c3e14348cd83983e" providerId="LiveId" clId="{FDAC8406-9152-4216-BE81-0054E5C34089}" dt="2024-12-11T14:18:06.077" v="2222" actId="700"/>
          <ac:spMkLst>
            <pc:docMk/>
            <pc:sldMk cId="645796987" sldId="278"/>
            <ac:spMk id="10" creationId="{3B2E3793-BFE6-45A2-9B7B-E18844431C99}"/>
          </ac:spMkLst>
        </pc:spChg>
        <pc:spChg chg="add mod">
          <ac:chgData name="浩宇 王" userId="c3e14348cd83983e" providerId="LiveId" clId="{FDAC8406-9152-4216-BE81-0054E5C34089}" dt="2024-12-11T14:18:10.580" v="2224"/>
          <ac:spMkLst>
            <pc:docMk/>
            <pc:sldMk cId="645796987" sldId="278"/>
            <ac:spMk id="11" creationId="{CDB7437C-C432-561B-F1A1-5B5789E56884}"/>
          </ac:spMkLst>
        </pc:spChg>
        <pc:spChg chg="add del">
          <ac:chgData name="浩宇 王" userId="c3e14348cd83983e" providerId="LiveId" clId="{FDAC8406-9152-4216-BE81-0054E5C34089}" dt="2024-12-11T14:18:06.077" v="2222" actId="700"/>
          <ac:spMkLst>
            <pc:docMk/>
            <pc:sldMk cId="645796987" sldId="278"/>
            <ac:spMk id="12" creationId="{BC4C4868-CB8F-4AF9-9CDB-8108F2C19B67}"/>
          </ac:spMkLst>
        </pc:spChg>
        <pc:spChg chg="add mod">
          <ac:chgData name="浩宇 王" userId="c3e14348cd83983e" providerId="LiveId" clId="{FDAC8406-9152-4216-BE81-0054E5C34089}" dt="2024-12-11T14:18:10.580" v="2224"/>
          <ac:spMkLst>
            <pc:docMk/>
            <pc:sldMk cId="645796987" sldId="278"/>
            <ac:spMk id="13" creationId="{1375A8E4-EF83-F800-8E37-C2C081EC22D9}"/>
          </ac:spMkLst>
        </pc:spChg>
        <pc:spChg chg="add del">
          <ac:chgData name="浩宇 王" userId="c3e14348cd83983e" providerId="LiveId" clId="{FDAC8406-9152-4216-BE81-0054E5C34089}" dt="2024-12-11T14:18:06.077" v="2222" actId="700"/>
          <ac:spMkLst>
            <pc:docMk/>
            <pc:sldMk cId="645796987" sldId="278"/>
            <ac:spMk id="14" creationId="{375E0459-6403-40CD-989D-56A4407CA12E}"/>
          </ac:spMkLst>
        </pc:spChg>
        <pc:spChg chg="add mod">
          <ac:chgData name="浩宇 王" userId="c3e14348cd83983e" providerId="LiveId" clId="{FDAC8406-9152-4216-BE81-0054E5C34089}" dt="2024-12-11T14:18:10.580" v="2224"/>
          <ac:spMkLst>
            <pc:docMk/>
            <pc:sldMk cId="645796987" sldId="278"/>
            <ac:spMk id="15" creationId="{A6A841C1-3BBF-34BA-1C2D-2B76558D773A}"/>
          </ac:spMkLst>
        </pc:spChg>
        <pc:spChg chg="add del">
          <ac:chgData name="浩宇 王" userId="c3e14348cd83983e" providerId="LiveId" clId="{FDAC8406-9152-4216-BE81-0054E5C34089}" dt="2024-12-11T14:18:06.077" v="2222" actId="700"/>
          <ac:spMkLst>
            <pc:docMk/>
            <pc:sldMk cId="645796987" sldId="278"/>
            <ac:spMk id="16" creationId="{53E5B1A8-3AC9-4BD1-9BBC-78CA94F2D1BA}"/>
          </ac:spMkLst>
        </pc:spChg>
        <pc:spChg chg="add mod">
          <ac:chgData name="浩宇 王" userId="c3e14348cd83983e" providerId="LiveId" clId="{FDAC8406-9152-4216-BE81-0054E5C34089}" dt="2024-12-11T14:18:10.580" v="2224"/>
          <ac:spMkLst>
            <pc:docMk/>
            <pc:sldMk cId="645796987" sldId="278"/>
            <ac:spMk id="17" creationId="{5FCF1490-441A-4A9F-9B95-F67935BA952B}"/>
          </ac:spMkLst>
        </pc:spChg>
        <pc:spChg chg="add mod">
          <ac:chgData name="浩宇 王" userId="c3e14348cd83983e" providerId="LiveId" clId="{FDAC8406-9152-4216-BE81-0054E5C34089}" dt="2024-12-11T14:18:10.580" v="2224"/>
          <ac:spMkLst>
            <pc:docMk/>
            <pc:sldMk cId="645796987" sldId="278"/>
            <ac:spMk id="18" creationId="{45177883-5281-E5D8-7EB8-79FB1EE0F899}"/>
          </ac:spMkLst>
        </pc:spChg>
        <pc:spChg chg="add mod">
          <ac:chgData name="浩宇 王" userId="c3e14348cd83983e" providerId="LiveId" clId="{FDAC8406-9152-4216-BE81-0054E5C34089}" dt="2024-12-11T14:21:08.022" v="2286" actId="478"/>
          <ac:spMkLst>
            <pc:docMk/>
            <pc:sldMk cId="645796987" sldId="278"/>
            <ac:spMk id="19" creationId="{F40B4D70-0EC6-B919-5835-110673C3835B}"/>
          </ac:spMkLst>
        </pc:spChg>
        <pc:spChg chg="add mod">
          <ac:chgData name="浩宇 王" userId="c3e14348cd83983e" providerId="LiveId" clId="{FDAC8406-9152-4216-BE81-0054E5C34089}" dt="2024-12-11T14:21:08.022" v="2286" actId="478"/>
          <ac:spMkLst>
            <pc:docMk/>
            <pc:sldMk cId="645796987" sldId="278"/>
            <ac:spMk id="20" creationId="{4567297A-B284-EA97-DC04-54D66DD6F65E}"/>
          </ac:spMkLst>
        </pc:spChg>
        <pc:spChg chg="add mod">
          <ac:chgData name="浩宇 王" userId="c3e14348cd83983e" providerId="LiveId" clId="{FDAC8406-9152-4216-BE81-0054E5C34089}" dt="2024-12-11T14:21:28.728" v="2292" actId="478"/>
          <ac:spMkLst>
            <pc:docMk/>
            <pc:sldMk cId="645796987" sldId="278"/>
            <ac:spMk id="21" creationId="{5C6235ED-8C25-FC9B-5999-6F75CCFDDF2A}"/>
          </ac:spMkLst>
        </pc:spChg>
        <pc:spChg chg="add mod">
          <ac:chgData name="浩宇 王" userId="c3e14348cd83983e" providerId="LiveId" clId="{FDAC8406-9152-4216-BE81-0054E5C34089}" dt="2024-12-11T14:21:33.605" v="2294" actId="478"/>
          <ac:spMkLst>
            <pc:docMk/>
            <pc:sldMk cId="645796987" sldId="278"/>
            <ac:spMk id="22" creationId="{9A831250-C4B9-7C1D-AB8E-C05F905B8251}"/>
          </ac:spMkLst>
        </pc:spChg>
        <pc:spChg chg="add del">
          <ac:chgData name="浩宇 王" userId="c3e14348cd83983e" providerId="LiveId" clId="{FDAC8406-9152-4216-BE81-0054E5C34089}" dt="2024-12-11T14:22:23.944" v="2299" actId="478"/>
          <ac:spMkLst>
            <pc:docMk/>
            <pc:sldMk cId="645796987" sldId="278"/>
            <ac:spMk id="23" creationId="{1B15ED52-F352-441B-82BF-E0EA34836D08}"/>
          </ac:spMkLst>
        </pc:spChg>
        <pc:spChg chg="add del">
          <ac:chgData name="浩宇 王" userId="c3e14348cd83983e" providerId="LiveId" clId="{FDAC8406-9152-4216-BE81-0054E5C34089}" dt="2024-12-11T14:22:23.944" v="2299" actId="478"/>
          <ac:spMkLst>
            <pc:docMk/>
            <pc:sldMk cId="645796987" sldId="278"/>
            <ac:spMk id="24" creationId="{3B2E3793-BFE6-45A2-9B7B-E18844431C99}"/>
          </ac:spMkLst>
        </pc:spChg>
        <pc:spChg chg="add del">
          <ac:chgData name="浩宇 王" userId="c3e14348cd83983e" providerId="LiveId" clId="{FDAC8406-9152-4216-BE81-0054E5C34089}" dt="2024-12-11T14:22:23.944" v="2299" actId="478"/>
          <ac:spMkLst>
            <pc:docMk/>
            <pc:sldMk cId="645796987" sldId="278"/>
            <ac:spMk id="25" creationId="{BC4C4868-CB8F-4AF9-9CDB-8108F2C19B67}"/>
          </ac:spMkLst>
        </pc:spChg>
        <pc:spChg chg="add del">
          <ac:chgData name="浩宇 王" userId="c3e14348cd83983e" providerId="LiveId" clId="{FDAC8406-9152-4216-BE81-0054E5C34089}" dt="2024-12-11T14:22:23.944" v="2299" actId="478"/>
          <ac:spMkLst>
            <pc:docMk/>
            <pc:sldMk cId="645796987" sldId="278"/>
            <ac:spMk id="26" creationId="{375E0459-6403-40CD-989D-56A4407CA12E}"/>
          </ac:spMkLst>
        </pc:spChg>
        <pc:spChg chg="add del">
          <ac:chgData name="浩宇 王" userId="c3e14348cd83983e" providerId="LiveId" clId="{FDAC8406-9152-4216-BE81-0054E5C34089}" dt="2024-12-11T14:22:23.944" v="2299" actId="478"/>
          <ac:spMkLst>
            <pc:docMk/>
            <pc:sldMk cId="645796987" sldId="278"/>
            <ac:spMk id="27" creationId="{53E5B1A8-3AC9-4BD1-9BBC-78CA94F2D1BA}"/>
          </ac:spMkLst>
        </pc:spChg>
        <pc:spChg chg="add del">
          <ac:chgData name="浩宇 王" userId="c3e14348cd83983e" providerId="LiveId" clId="{FDAC8406-9152-4216-BE81-0054E5C34089}" dt="2024-12-11T14:23:34.122" v="2314" actId="700"/>
          <ac:spMkLst>
            <pc:docMk/>
            <pc:sldMk cId="645796987" sldId="278"/>
            <ac:spMk id="28" creationId="{1B15ED52-F352-441B-82BF-E0EA34836D08}"/>
          </ac:spMkLst>
        </pc:spChg>
        <pc:spChg chg="add del">
          <ac:chgData name="浩宇 王" userId="c3e14348cd83983e" providerId="LiveId" clId="{FDAC8406-9152-4216-BE81-0054E5C34089}" dt="2024-12-11T14:23:34.122" v="2314" actId="700"/>
          <ac:spMkLst>
            <pc:docMk/>
            <pc:sldMk cId="645796987" sldId="278"/>
            <ac:spMk id="29" creationId="{3B2E3793-BFE6-45A2-9B7B-E18844431C99}"/>
          </ac:spMkLst>
        </pc:spChg>
        <pc:spChg chg="add del">
          <ac:chgData name="浩宇 王" userId="c3e14348cd83983e" providerId="LiveId" clId="{FDAC8406-9152-4216-BE81-0054E5C34089}" dt="2024-12-11T14:23:34.122" v="2314" actId="700"/>
          <ac:spMkLst>
            <pc:docMk/>
            <pc:sldMk cId="645796987" sldId="278"/>
            <ac:spMk id="30" creationId="{BC4C4868-CB8F-4AF9-9CDB-8108F2C19B67}"/>
          </ac:spMkLst>
        </pc:spChg>
        <pc:spChg chg="add del">
          <ac:chgData name="浩宇 王" userId="c3e14348cd83983e" providerId="LiveId" clId="{FDAC8406-9152-4216-BE81-0054E5C34089}" dt="2024-12-11T14:23:34.122" v="2314" actId="700"/>
          <ac:spMkLst>
            <pc:docMk/>
            <pc:sldMk cId="645796987" sldId="278"/>
            <ac:spMk id="31" creationId="{375E0459-6403-40CD-989D-56A4407CA12E}"/>
          </ac:spMkLst>
        </pc:spChg>
        <pc:spChg chg="add del">
          <ac:chgData name="浩宇 王" userId="c3e14348cd83983e" providerId="LiveId" clId="{FDAC8406-9152-4216-BE81-0054E5C34089}" dt="2024-12-11T14:23:34.122" v="2314" actId="700"/>
          <ac:spMkLst>
            <pc:docMk/>
            <pc:sldMk cId="645796987" sldId="278"/>
            <ac:spMk id="32" creationId="{53E5B1A8-3AC9-4BD1-9BBC-78CA94F2D1BA}"/>
          </ac:spMkLst>
        </pc:spChg>
        <pc:spChg chg="add del mo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33" creationId="{0A316977-FE70-CB0F-BF8C-3584C201E5FE}"/>
          </ac:spMkLst>
        </pc:spChg>
        <pc:spChg chg="add del mo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34" creationId="{53D35E3A-469B-69FB-AE35-63EC21C37194}"/>
          </ac:spMkLst>
        </pc:spChg>
        <pc:spChg chg="add del mo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35" creationId="{0ECF66BD-E9C2-B4ED-8149-C789FB8E4BF1}"/>
          </ac:spMkLst>
        </pc:spChg>
        <pc:spChg chg="add del mo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36" creationId="{52977FF8-2EB2-4C56-051C-6F700E150176}"/>
          </ac:spMkLst>
        </pc:spChg>
        <pc:spChg chg="add del mo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37" creationId="{D077FD12-2671-F66E-E661-82E63F9F35F2}"/>
          </ac:spMkLst>
        </pc:spChg>
        <pc:spChg chg="ad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42" creationId="{1B15ED52-F352-441B-82BF-E0EA34836D08}"/>
          </ac:spMkLst>
        </pc:spChg>
        <pc:spChg chg="ad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44" creationId="{3B2E3793-BFE6-45A2-9B7B-E18844431C99}"/>
          </ac:spMkLst>
        </pc:spChg>
        <pc:spChg chg="ad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46" creationId="{BC4C4868-CB8F-4AF9-9CDB-8108F2C19B67}"/>
          </ac:spMkLst>
        </pc:spChg>
        <pc:spChg chg="ad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48" creationId="{375E0459-6403-40CD-989D-56A4407CA12E}"/>
          </ac:spMkLst>
        </pc:spChg>
        <pc:spChg chg="add">
          <ac:chgData name="浩宇 王" userId="c3e14348cd83983e" providerId="LiveId" clId="{FDAC8406-9152-4216-BE81-0054E5C34089}" dt="2024-12-11T14:25:06.269" v="2317" actId="26606"/>
          <ac:spMkLst>
            <pc:docMk/>
            <pc:sldMk cId="645796987" sldId="278"/>
            <ac:spMk id="50" creationId="{53E5B1A8-3AC9-4BD1-9BBC-78CA94F2D1BA}"/>
          </ac:spMkLst>
        </pc:spChg>
      </pc:sldChg>
      <pc:sldChg chg="addSp delSp modSp new mod setBg">
        <pc:chgData name="浩宇 王" userId="c3e14348cd83983e" providerId="LiveId" clId="{FDAC8406-9152-4216-BE81-0054E5C34089}" dt="2024-12-11T14:12:23.737" v="2165" actId="26606"/>
        <pc:sldMkLst>
          <pc:docMk/>
          <pc:sldMk cId="3001184644" sldId="279"/>
        </pc:sldMkLst>
        <pc:spChg chg="mod">
          <ac:chgData name="浩宇 王" userId="c3e14348cd83983e" providerId="LiveId" clId="{FDAC8406-9152-4216-BE81-0054E5C34089}" dt="2024-12-11T14:12:23.737" v="2165" actId="26606"/>
          <ac:spMkLst>
            <pc:docMk/>
            <pc:sldMk cId="3001184644" sldId="279"/>
            <ac:spMk id="2" creationId="{FE83E8E4-1235-D8B5-ECD3-085780B28D30}"/>
          </ac:spMkLst>
        </pc:spChg>
        <pc:spChg chg="del">
          <ac:chgData name="浩宇 王" userId="c3e14348cd83983e" providerId="LiveId" clId="{FDAC8406-9152-4216-BE81-0054E5C34089}" dt="2024-12-11T13:43:21.676" v="1400"/>
          <ac:spMkLst>
            <pc:docMk/>
            <pc:sldMk cId="3001184644" sldId="279"/>
            <ac:spMk id="3" creationId="{C2BBF971-ACEB-21CB-AE5E-932A0D4F9E5E}"/>
          </ac:spMkLst>
        </pc:spChg>
        <pc:spChg chg="add">
          <ac:chgData name="浩宇 王" userId="c3e14348cd83983e" providerId="LiveId" clId="{FDAC8406-9152-4216-BE81-0054E5C34089}" dt="2024-12-11T14:12:23.737" v="2165" actId="26606"/>
          <ac:spMkLst>
            <pc:docMk/>
            <pc:sldMk cId="3001184644" sldId="279"/>
            <ac:spMk id="10" creationId="{A8384FB5-9ADC-4DDC-881B-597D56F5B15D}"/>
          </ac:spMkLst>
        </pc:spChg>
        <pc:spChg chg="add">
          <ac:chgData name="浩宇 王" userId="c3e14348cd83983e" providerId="LiveId" clId="{FDAC8406-9152-4216-BE81-0054E5C34089}" dt="2024-12-11T14:12:23.737" v="2165" actId="26606"/>
          <ac:spMkLst>
            <pc:docMk/>
            <pc:sldMk cId="3001184644" sldId="279"/>
            <ac:spMk id="12" creationId="{1199E1B1-A8C0-4FE8-A5A8-1CB41D69F857}"/>
          </ac:spMkLst>
        </pc:spChg>
        <pc:spChg chg="add">
          <ac:chgData name="浩宇 王" userId="c3e14348cd83983e" providerId="LiveId" clId="{FDAC8406-9152-4216-BE81-0054E5C34089}" dt="2024-12-11T14:12:23.737" v="2165" actId="26606"/>
          <ac:spMkLst>
            <pc:docMk/>
            <pc:sldMk cId="3001184644" sldId="279"/>
            <ac:spMk id="14" creationId="{84A8DE83-DE75-4B41-9DB4-A7EC0B0DEC0B}"/>
          </ac:spMkLst>
        </pc:spChg>
        <pc:spChg chg="add">
          <ac:chgData name="浩宇 王" userId="c3e14348cd83983e" providerId="LiveId" clId="{FDAC8406-9152-4216-BE81-0054E5C34089}" dt="2024-12-11T14:12:23.737" v="2165" actId="26606"/>
          <ac:spMkLst>
            <pc:docMk/>
            <pc:sldMk cId="3001184644" sldId="279"/>
            <ac:spMk id="16" creationId="{A7009A0A-BEF5-4EAC-AF15-E4F9F002E239}"/>
          </ac:spMkLst>
        </pc:spChg>
        <pc:picChg chg="add mod">
          <ac:chgData name="浩宇 王" userId="c3e14348cd83983e" providerId="LiveId" clId="{FDAC8406-9152-4216-BE81-0054E5C34089}" dt="2024-12-11T14:12:23.737" v="2165" actId="26606"/>
          <ac:picMkLst>
            <pc:docMk/>
            <pc:sldMk cId="3001184644" sldId="279"/>
            <ac:picMk id="5" creationId="{C1013315-0816-4224-2384-469A4F38B38A}"/>
          </ac:picMkLst>
        </pc:picChg>
      </pc:sldChg>
      <pc:sldChg chg="addSp delSp modSp new mod setBg">
        <pc:chgData name="浩宇 王" userId="c3e14348cd83983e" providerId="LiveId" clId="{FDAC8406-9152-4216-BE81-0054E5C34089}" dt="2024-12-11T14:12:52.312" v="2170" actId="26606"/>
        <pc:sldMkLst>
          <pc:docMk/>
          <pc:sldMk cId="1597695520" sldId="280"/>
        </pc:sldMkLst>
        <pc:spChg chg="mod">
          <ac:chgData name="浩宇 王" userId="c3e14348cd83983e" providerId="LiveId" clId="{FDAC8406-9152-4216-BE81-0054E5C34089}" dt="2024-12-11T14:12:52.312" v="2170" actId="26606"/>
          <ac:spMkLst>
            <pc:docMk/>
            <pc:sldMk cId="1597695520" sldId="280"/>
            <ac:spMk id="2" creationId="{8AF2671E-117D-7B35-4E76-7F6E518298F2}"/>
          </ac:spMkLst>
        </pc:spChg>
        <pc:spChg chg="del">
          <ac:chgData name="浩宇 王" userId="c3e14348cd83983e" providerId="LiveId" clId="{FDAC8406-9152-4216-BE81-0054E5C34089}" dt="2024-12-11T13:44:05.224" v="1441"/>
          <ac:spMkLst>
            <pc:docMk/>
            <pc:sldMk cId="1597695520" sldId="280"/>
            <ac:spMk id="3" creationId="{3AB691E3-AC19-1EED-D1C5-052432C68BB7}"/>
          </ac:spMkLst>
        </pc:spChg>
        <pc:spChg chg="add">
          <ac:chgData name="浩宇 王" userId="c3e14348cd83983e" providerId="LiveId" clId="{FDAC8406-9152-4216-BE81-0054E5C34089}" dt="2024-12-11T14:12:52.312" v="2170" actId="26606"/>
          <ac:spMkLst>
            <pc:docMk/>
            <pc:sldMk cId="1597695520" sldId="280"/>
            <ac:spMk id="10" creationId="{A8384FB5-9ADC-4DDC-881B-597D56F5B15D}"/>
          </ac:spMkLst>
        </pc:spChg>
        <pc:spChg chg="add">
          <ac:chgData name="浩宇 王" userId="c3e14348cd83983e" providerId="LiveId" clId="{FDAC8406-9152-4216-BE81-0054E5C34089}" dt="2024-12-11T14:12:52.312" v="2170" actId="26606"/>
          <ac:spMkLst>
            <pc:docMk/>
            <pc:sldMk cId="1597695520" sldId="280"/>
            <ac:spMk id="12" creationId="{1199E1B1-A8C0-4FE8-A5A8-1CB41D69F857}"/>
          </ac:spMkLst>
        </pc:spChg>
        <pc:spChg chg="add">
          <ac:chgData name="浩宇 王" userId="c3e14348cd83983e" providerId="LiveId" clId="{FDAC8406-9152-4216-BE81-0054E5C34089}" dt="2024-12-11T14:12:52.312" v="2170" actId="26606"/>
          <ac:spMkLst>
            <pc:docMk/>
            <pc:sldMk cId="1597695520" sldId="280"/>
            <ac:spMk id="14" creationId="{84A8DE83-DE75-4B41-9DB4-A7EC0B0DEC0B}"/>
          </ac:spMkLst>
        </pc:spChg>
        <pc:spChg chg="add">
          <ac:chgData name="浩宇 王" userId="c3e14348cd83983e" providerId="LiveId" clId="{FDAC8406-9152-4216-BE81-0054E5C34089}" dt="2024-12-11T14:12:52.312" v="2170" actId="26606"/>
          <ac:spMkLst>
            <pc:docMk/>
            <pc:sldMk cId="1597695520" sldId="280"/>
            <ac:spMk id="16" creationId="{A7009A0A-BEF5-4EAC-AF15-E4F9F002E239}"/>
          </ac:spMkLst>
        </pc:spChg>
        <pc:picChg chg="add mod">
          <ac:chgData name="浩宇 王" userId="c3e14348cd83983e" providerId="LiveId" clId="{FDAC8406-9152-4216-BE81-0054E5C34089}" dt="2024-12-11T14:12:52.312" v="2170" actId="26606"/>
          <ac:picMkLst>
            <pc:docMk/>
            <pc:sldMk cId="1597695520" sldId="280"/>
            <ac:picMk id="5" creationId="{1FF75F90-988C-9031-FBA9-EBCC1BFE8D44}"/>
          </ac:picMkLst>
        </pc:picChg>
      </pc:sldChg>
      <pc:sldChg chg="addSp delSp modSp new mod setBg">
        <pc:chgData name="浩宇 王" userId="c3e14348cd83983e" providerId="LiveId" clId="{FDAC8406-9152-4216-BE81-0054E5C34089}" dt="2024-12-11T14:12:56.985" v="2171" actId="26606"/>
        <pc:sldMkLst>
          <pc:docMk/>
          <pc:sldMk cId="3179114159" sldId="281"/>
        </pc:sldMkLst>
        <pc:spChg chg="mod">
          <ac:chgData name="浩宇 王" userId="c3e14348cd83983e" providerId="LiveId" clId="{FDAC8406-9152-4216-BE81-0054E5C34089}" dt="2024-12-11T14:12:56.985" v="2171" actId="26606"/>
          <ac:spMkLst>
            <pc:docMk/>
            <pc:sldMk cId="3179114159" sldId="281"/>
            <ac:spMk id="2" creationId="{A8B12234-80B9-7BDC-5F31-057FCCEFB760}"/>
          </ac:spMkLst>
        </pc:spChg>
        <pc:spChg chg="del">
          <ac:chgData name="浩宇 王" userId="c3e14348cd83983e" providerId="LiveId" clId="{FDAC8406-9152-4216-BE81-0054E5C34089}" dt="2024-12-11T13:44:37.967" v="1489"/>
          <ac:spMkLst>
            <pc:docMk/>
            <pc:sldMk cId="3179114159" sldId="281"/>
            <ac:spMk id="3" creationId="{00F287EB-9181-1BCF-AFE6-3E873CAB8D8F}"/>
          </ac:spMkLst>
        </pc:spChg>
        <pc:spChg chg="add">
          <ac:chgData name="浩宇 王" userId="c3e14348cd83983e" providerId="LiveId" clId="{FDAC8406-9152-4216-BE81-0054E5C34089}" dt="2024-12-11T14:12:56.985" v="2171" actId="26606"/>
          <ac:spMkLst>
            <pc:docMk/>
            <pc:sldMk cId="3179114159" sldId="281"/>
            <ac:spMk id="10" creationId="{A8384FB5-9ADC-4DDC-881B-597D56F5B15D}"/>
          </ac:spMkLst>
        </pc:spChg>
        <pc:spChg chg="add">
          <ac:chgData name="浩宇 王" userId="c3e14348cd83983e" providerId="LiveId" clId="{FDAC8406-9152-4216-BE81-0054E5C34089}" dt="2024-12-11T14:12:56.985" v="2171" actId="26606"/>
          <ac:spMkLst>
            <pc:docMk/>
            <pc:sldMk cId="3179114159" sldId="281"/>
            <ac:spMk id="12" creationId="{1199E1B1-A8C0-4FE8-A5A8-1CB41D69F857}"/>
          </ac:spMkLst>
        </pc:spChg>
        <pc:spChg chg="add">
          <ac:chgData name="浩宇 王" userId="c3e14348cd83983e" providerId="LiveId" clId="{FDAC8406-9152-4216-BE81-0054E5C34089}" dt="2024-12-11T14:12:56.985" v="2171" actId="26606"/>
          <ac:spMkLst>
            <pc:docMk/>
            <pc:sldMk cId="3179114159" sldId="281"/>
            <ac:spMk id="14" creationId="{84A8DE83-DE75-4B41-9DB4-A7EC0B0DEC0B}"/>
          </ac:spMkLst>
        </pc:spChg>
        <pc:spChg chg="add">
          <ac:chgData name="浩宇 王" userId="c3e14348cd83983e" providerId="LiveId" clId="{FDAC8406-9152-4216-BE81-0054E5C34089}" dt="2024-12-11T14:12:56.985" v="2171" actId="26606"/>
          <ac:spMkLst>
            <pc:docMk/>
            <pc:sldMk cId="3179114159" sldId="281"/>
            <ac:spMk id="16" creationId="{A7009A0A-BEF5-4EAC-AF15-E4F9F002E239}"/>
          </ac:spMkLst>
        </pc:spChg>
        <pc:picChg chg="add mod">
          <ac:chgData name="浩宇 王" userId="c3e14348cd83983e" providerId="LiveId" clId="{FDAC8406-9152-4216-BE81-0054E5C34089}" dt="2024-12-11T14:12:56.985" v="2171" actId="26606"/>
          <ac:picMkLst>
            <pc:docMk/>
            <pc:sldMk cId="3179114159" sldId="281"/>
            <ac:picMk id="5" creationId="{73D344B9-6043-E69A-E227-AAC4C8939BAD}"/>
          </ac:picMkLst>
        </pc:picChg>
      </pc:sldChg>
      <pc:sldChg chg="addSp modSp new mod setBg">
        <pc:chgData name="浩宇 王" userId="c3e14348cd83983e" providerId="LiveId" clId="{FDAC8406-9152-4216-BE81-0054E5C34089}" dt="2024-12-11T14:14:23.901" v="2186" actId="26606"/>
        <pc:sldMkLst>
          <pc:docMk/>
          <pc:sldMk cId="353347382" sldId="282"/>
        </pc:sldMkLst>
        <pc:spChg chg="mod">
          <ac:chgData name="浩宇 王" userId="c3e14348cd83983e" providerId="LiveId" clId="{FDAC8406-9152-4216-BE81-0054E5C34089}" dt="2024-12-11T14:14:23.901" v="2186" actId="26606"/>
          <ac:spMkLst>
            <pc:docMk/>
            <pc:sldMk cId="353347382" sldId="282"/>
            <ac:spMk id="2" creationId="{AC2C2BD1-8C53-65C8-C97D-42F7D44CEDCC}"/>
          </ac:spMkLst>
        </pc:spChg>
        <pc:spChg chg="mod">
          <ac:chgData name="浩宇 王" userId="c3e14348cd83983e" providerId="LiveId" clId="{FDAC8406-9152-4216-BE81-0054E5C34089}" dt="2024-12-11T14:14:23.901" v="2186" actId="26606"/>
          <ac:spMkLst>
            <pc:docMk/>
            <pc:sldMk cId="353347382" sldId="282"/>
            <ac:spMk id="3" creationId="{86AE7AC8-68D1-4218-065A-85E3F9CAAC29}"/>
          </ac:spMkLst>
        </pc:spChg>
        <pc:spChg chg="add">
          <ac:chgData name="浩宇 王" userId="c3e14348cd83983e" providerId="LiveId" clId="{FDAC8406-9152-4216-BE81-0054E5C34089}" dt="2024-12-11T14:14:23.901" v="2186" actId="26606"/>
          <ac:spMkLst>
            <pc:docMk/>
            <pc:sldMk cId="353347382" sldId="282"/>
            <ac:spMk id="8" creationId="{577D6B2E-37A3-429E-A37C-F30ED6487282}"/>
          </ac:spMkLst>
        </pc:spChg>
        <pc:spChg chg="add">
          <ac:chgData name="浩宇 王" userId="c3e14348cd83983e" providerId="LiveId" clId="{FDAC8406-9152-4216-BE81-0054E5C34089}" dt="2024-12-11T14:14:23.901" v="2186" actId="26606"/>
          <ac:spMkLst>
            <pc:docMk/>
            <pc:sldMk cId="353347382" sldId="282"/>
            <ac:spMk id="10" creationId="{5CEAD642-85CF-4750-8432-7C80C901F001}"/>
          </ac:spMkLst>
        </pc:spChg>
        <pc:spChg chg="add">
          <ac:chgData name="浩宇 王" userId="c3e14348cd83983e" providerId="LiveId" clId="{FDAC8406-9152-4216-BE81-0054E5C34089}" dt="2024-12-11T14:14:23.901" v="2186" actId="26606"/>
          <ac:spMkLst>
            <pc:docMk/>
            <pc:sldMk cId="353347382" sldId="282"/>
            <ac:spMk id="12" creationId="{FA33EEAE-15D5-4119-8C1E-89D943F911EF}"/>
          </ac:spMkLst>
        </pc:spChg>
        <pc:spChg chg="add">
          <ac:chgData name="浩宇 王" userId="c3e14348cd83983e" providerId="LiveId" clId="{FDAC8406-9152-4216-BE81-0054E5C34089}" dt="2024-12-11T14:14:23.901" v="2186" actId="26606"/>
          <ac:spMkLst>
            <pc:docMk/>
            <pc:sldMk cId="353347382" sldId="282"/>
            <ac:spMk id="14" creationId="{730D8B3B-9B80-4025-B934-26DC7D7CD231}"/>
          </ac:spMkLst>
        </pc:spChg>
        <pc:spChg chg="add">
          <ac:chgData name="浩宇 王" userId="c3e14348cd83983e" providerId="LiveId" clId="{FDAC8406-9152-4216-BE81-0054E5C34089}" dt="2024-12-11T14:14:23.901" v="2186" actId="26606"/>
          <ac:spMkLst>
            <pc:docMk/>
            <pc:sldMk cId="353347382" sldId="282"/>
            <ac:spMk id="16" creationId="{1064D5D5-227B-4F66-9AEA-46F570E793BD}"/>
          </ac:spMkLst>
        </pc:spChg>
        <pc:spChg chg="add">
          <ac:chgData name="浩宇 王" userId="c3e14348cd83983e" providerId="LiveId" clId="{FDAC8406-9152-4216-BE81-0054E5C34089}" dt="2024-12-11T14:14:23.901" v="2186" actId="26606"/>
          <ac:spMkLst>
            <pc:docMk/>
            <pc:sldMk cId="353347382" sldId="282"/>
            <ac:spMk id="18" creationId="{646B67A4-D328-4747-A82B-65E84FA46368}"/>
          </ac:spMkLst>
        </pc:spChg>
        <pc:spChg chg="add">
          <ac:chgData name="浩宇 王" userId="c3e14348cd83983e" providerId="LiveId" clId="{FDAC8406-9152-4216-BE81-0054E5C34089}" dt="2024-12-11T14:14:23.901" v="2186" actId="26606"/>
          <ac:spMkLst>
            <pc:docMk/>
            <pc:sldMk cId="353347382" sldId="282"/>
            <ac:spMk id="20" creationId="{B5A1B09C-1565-46F8-B70F-621C5EB48A09}"/>
          </ac:spMkLst>
        </pc:spChg>
        <pc:spChg chg="add">
          <ac:chgData name="浩宇 王" userId="c3e14348cd83983e" providerId="LiveId" clId="{FDAC8406-9152-4216-BE81-0054E5C34089}" dt="2024-12-11T14:14:23.901" v="2186" actId="26606"/>
          <ac:spMkLst>
            <pc:docMk/>
            <pc:sldMk cId="353347382" sldId="282"/>
            <ac:spMk id="22" creationId="{8C516CC8-80AC-446C-A56E-9F54B7210402}"/>
          </ac:spMkLst>
        </pc:spChg>
      </pc:sldChg>
      <pc:sldChg chg="addSp delSp add del setBg delDesignElem">
        <pc:chgData name="浩宇 王" userId="c3e14348cd83983e" providerId="LiveId" clId="{FDAC8406-9152-4216-BE81-0054E5C34089}" dt="2024-12-11T14:02:53.943" v="2013"/>
        <pc:sldMkLst>
          <pc:docMk/>
          <pc:sldMk cId="1488059248" sldId="283"/>
        </pc:sldMkLst>
        <pc:spChg chg="add del">
          <ac:chgData name="浩宇 王" userId="c3e14348cd83983e" providerId="LiveId" clId="{FDAC8406-9152-4216-BE81-0054E5C34089}" dt="2024-12-11T14:02:53.943" v="2013"/>
          <ac:spMkLst>
            <pc:docMk/>
            <pc:sldMk cId="1488059248" sldId="283"/>
            <ac:spMk id="13" creationId="{9D982101-566E-D23E-D201-116A144E0667}"/>
          </ac:spMkLst>
        </pc:spChg>
        <pc:spChg chg="add del">
          <ac:chgData name="浩宇 王" userId="c3e14348cd83983e" providerId="LiveId" clId="{FDAC8406-9152-4216-BE81-0054E5C34089}" dt="2024-12-11T14:02:53.943" v="2013"/>
          <ac:spMkLst>
            <pc:docMk/>
            <pc:sldMk cId="1488059248" sldId="283"/>
            <ac:spMk id="15" creationId="{15116CB1-85BD-0343-F539-71774C9C368F}"/>
          </ac:spMkLst>
        </pc:spChg>
        <pc:spChg chg="add del">
          <ac:chgData name="浩宇 王" userId="c3e14348cd83983e" providerId="LiveId" clId="{FDAC8406-9152-4216-BE81-0054E5C34089}" dt="2024-12-11T14:02:53.943" v="2013"/>
          <ac:spMkLst>
            <pc:docMk/>
            <pc:sldMk cId="1488059248" sldId="283"/>
            <ac:spMk id="17" creationId="{BF41C788-2552-1D3B-0520-720781695E49}"/>
          </ac:spMkLst>
        </pc:spChg>
        <pc:spChg chg="add del">
          <ac:chgData name="浩宇 王" userId="c3e14348cd83983e" providerId="LiveId" clId="{FDAC8406-9152-4216-BE81-0054E5C34089}" dt="2024-12-11T14:02:53.943" v="2013"/>
          <ac:spMkLst>
            <pc:docMk/>
            <pc:sldMk cId="1488059248" sldId="283"/>
            <ac:spMk id="19" creationId="{42644C37-4D16-D26A-49F7-DB9400672573}"/>
          </ac:spMkLst>
        </pc:spChg>
        <pc:spChg chg="add del">
          <ac:chgData name="浩宇 王" userId="c3e14348cd83983e" providerId="LiveId" clId="{FDAC8406-9152-4216-BE81-0054E5C34089}" dt="2024-12-11T14:02:53.943" v="2013"/>
          <ac:spMkLst>
            <pc:docMk/>
            <pc:sldMk cId="1488059248" sldId="283"/>
            <ac:spMk id="21" creationId="{24B57C24-EAD4-FE46-163C-DD7A562E6E13}"/>
          </ac:spMkLst>
        </pc:spChg>
      </pc:sldChg>
      <pc:sldChg chg="addSp delSp modSp add mod setBg modClrScheme delDesignElem chgLayout">
        <pc:chgData name="浩宇 王" userId="c3e14348cd83983e" providerId="LiveId" clId="{FDAC8406-9152-4216-BE81-0054E5C34089}" dt="2024-12-11T14:06:46.902" v="2064" actId="1076"/>
        <pc:sldMkLst>
          <pc:docMk/>
          <pc:sldMk cId="3824631720" sldId="283"/>
        </pc:sldMkLst>
        <pc:spChg chg="add mod">
          <ac:chgData name="浩宇 王" userId="c3e14348cd83983e" providerId="LiveId" clId="{FDAC8406-9152-4216-BE81-0054E5C34089}" dt="2024-12-11T14:03:16.304" v="2018" actId="478"/>
          <ac:spMkLst>
            <pc:docMk/>
            <pc:sldMk cId="3824631720" sldId="283"/>
            <ac:spMk id="2" creationId="{4D647240-E6F1-321A-8E7C-08CADAEE3EC0}"/>
          </ac:spMkLst>
        </pc:spChg>
        <pc:spChg chg="add mod">
          <ac:chgData name="浩宇 王" userId="c3e14348cd83983e" providerId="LiveId" clId="{FDAC8406-9152-4216-BE81-0054E5C34089}" dt="2024-12-11T14:03:16.304" v="2018" actId="478"/>
          <ac:spMkLst>
            <pc:docMk/>
            <pc:sldMk cId="3824631720" sldId="283"/>
            <ac:spMk id="3" creationId="{D2954672-2590-6152-420E-CE0EFE57D017}"/>
          </ac:spMkLst>
        </pc:spChg>
        <pc:spChg chg="add del mod">
          <ac:chgData name="浩宇 王" userId="c3e14348cd83983e" providerId="LiveId" clId="{FDAC8406-9152-4216-BE81-0054E5C34089}" dt="2024-12-11T14:03:44.240" v="2026" actId="478"/>
          <ac:spMkLst>
            <pc:docMk/>
            <pc:sldMk cId="3824631720" sldId="283"/>
            <ac:spMk id="5" creationId="{35AB0624-10C2-F237-E3AF-9C0B4895AA58}"/>
          </ac:spMkLst>
        </pc:spChg>
        <pc:spChg chg="add del">
          <ac:chgData name="浩宇 王" userId="c3e14348cd83983e" providerId="LiveId" clId="{FDAC8406-9152-4216-BE81-0054E5C34089}" dt="2024-12-11T14:03:23.259" v="2020" actId="478"/>
          <ac:spMkLst>
            <pc:docMk/>
            <pc:sldMk cId="3824631720" sldId="283"/>
            <ac:spMk id="7" creationId="{859409EA-7A24-2653-AAC3-7856D68FE653}"/>
          </ac:spMkLst>
        </pc:spChg>
        <pc:spChg chg="add del">
          <ac:chgData name="浩宇 王" userId="c3e14348cd83983e" providerId="LiveId" clId="{FDAC8406-9152-4216-BE81-0054E5C34089}" dt="2024-12-11T14:03:27.886" v="2021" actId="478"/>
          <ac:spMkLst>
            <pc:docMk/>
            <pc:sldMk cId="3824631720" sldId="283"/>
            <ac:spMk id="8" creationId="{E13221F3-6220-28C1-97B2-E7D6537CD317}"/>
          </ac:spMkLst>
        </pc:spChg>
        <pc:spChg chg="add del mod">
          <ac:chgData name="浩宇 王" userId="c3e14348cd83983e" providerId="LiveId" clId="{FDAC8406-9152-4216-BE81-0054E5C34089}" dt="2024-12-11T14:03:41.910" v="2025" actId="478"/>
          <ac:spMkLst>
            <pc:docMk/>
            <pc:sldMk cId="3824631720" sldId="283"/>
            <ac:spMk id="9" creationId="{866B135D-0A20-D10D-0D30-C1083EAE9460}"/>
          </ac:spMkLst>
        </pc:spChg>
        <pc:spChg chg="add del">
          <ac:chgData name="浩宇 王" userId="c3e14348cd83983e" providerId="LiveId" clId="{FDAC8406-9152-4216-BE81-0054E5C34089}" dt="2024-12-11T14:03:35.344" v="2024" actId="700"/>
          <ac:spMkLst>
            <pc:docMk/>
            <pc:sldMk cId="3824631720" sldId="283"/>
            <ac:spMk id="10" creationId="{1B15ED52-F352-441B-82BF-E0EA34836D08}"/>
          </ac:spMkLst>
        </pc:spChg>
        <pc:spChg chg="add del">
          <ac:chgData name="浩宇 王" userId="c3e14348cd83983e" providerId="LiveId" clId="{FDAC8406-9152-4216-BE81-0054E5C34089}" dt="2024-12-11T14:03:35.344" v="2024" actId="700"/>
          <ac:spMkLst>
            <pc:docMk/>
            <pc:sldMk cId="3824631720" sldId="283"/>
            <ac:spMk id="11" creationId="{3B2E3793-BFE6-45A2-9B7B-E18844431C99}"/>
          </ac:spMkLst>
        </pc:spChg>
        <pc:spChg chg="add del">
          <ac:chgData name="浩宇 王" userId="c3e14348cd83983e" providerId="LiveId" clId="{FDAC8406-9152-4216-BE81-0054E5C34089}" dt="2024-12-11T14:03:35.344" v="2024" actId="700"/>
          <ac:spMkLst>
            <pc:docMk/>
            <pc:sldMk cId="3824631720" sldId="283"/>
            <ac:spMk id="12" creationId="{BC4C4868-CB8F-4AF9-9CDB-8108F2C19B67}"/>
          </ac:spMkLst>
        </pc:spChg>
        <pc:spChg chg="del">
          <ac:chgData name="浩宇 王" userId="c3e14348cd83983e" providerId="LiveId" clId="{FDAC8406-9152-4216-BE81-0054E5C34089}" dt="2024-12-11T14:02:58.352" v="2015"/>
          <ac:spMkLst>
            <pc:docMk/>
            <pc:sldMk cId="3824631720" sldId="283"/>
            <ac:spMk id="13" creationId="{1F25D0B2-1150-C718-2D15-C5D1B27FD70F}"/>
          </ac:spMkLst>
        </pc:spChg>
        <pc:spChg chg="add del">
          <ac:chgData name="浩宇 王" userId="c3e14348cd83983e" providerId="LiveId" clId="{FDAC8406-9152-4216-BE81-0054E5C34089}" dt="2024-12-11T14:03:35.344" v="2024" actId="700"/>
          <ac:spMkLst>
            <pc:docMk/>
            <pc:sldMk cId="3824631720" sldId="283"/>
            <ac:spMk id="14" creationId="{375E0459-6403-40CD-989D-56A4407CA12E}"/>
          </ac:spMkLst>
        </pc:spChg>
        <pc:spChg chg="del">
          <ac:chgData name="浩宇 王" userId="c3e14348cd83983e" providerId="LiveId" clId="{FDAC8406-9152-4216-BE81-0054E5C34089}" dt="2024-12-11T14:02:58.352" v="2015"/>
          <ac:spMkLst>
            <pc:docMk/>
            <pc:sldMk cId="3824631720" sldId="283"/>
            <ac:spMk id="15" creationId="{A88BEE23-5EE9-E97E-2925-941182B1D104}"/>
          </ac:spMkLst>
        </pc:spChg>
        <pc:spChg chg="add del">
          <ac:chgData name="浩宇 王" userId="c3e14348cd83983e" providerId="LiveId" clId="{FDAC8406-9152-4216-BE81-0054E5C34089}" dt="2024-12-11T14:03:35.344" v="2024" actId="700"/>
          <ac:spMkLst>
            <pc:docMk/>
            <pc:sldMk cId="3824631720" sldId="283"/>
            <ac:spMk id="16" creationId="{53E5B1A8-3AC9-4BD1-9BBC-78CA94F2D1BA}"/>
          </ac:spMkLst>
        </pc:spChg>
        <pc:spChg chg="del">
          <ac:chgData name="浩宇 王" userId="c3e14348cd83983e" providerId="LiveId" clId="{FDAC8406-9152-4216-BE81-0054E5C34089}" dt="2024-12-11T14:02:58.352" v="2015"/>
          <ac:spMkLst>
            <pc:docMk/>
            <pc:sldMk cId="3824631720" sldId="283"/>
            <ac:spMk id="17" creationId="{5F59E581-9DC4-7310-EDF4-A611B98F7F33}"/>
          </ac:spMkLst>
        </pc:spChg>
        <pc:spChg chg="add mod">
          <ac:chgData name="浩宇 王" userId="c3e14348cd83983e" providerId="LiveId" clId="{FDAC8406-9152-4216-BE81-0054E5C34089}" dt="2024-12-11T14:06:46.902" v="2064" actId="1076"/>
          <ac:spMkLst>
            <pc:docMk/>
            <pc:sldMk cId="3824631720" sldId="283"/>
            <ac:spMk id="18" creationId="{4C5E4328-AEFC-1049-B1B0-3722D73CCBEB}"/>
          </ac:spMkLst>
        </pc:spChg>
        <pc:spChg chg="del">
          <ac:chgData name="浩宇 王" userId="c3e14348cd83983e" providerId="LiveId" clId="{FDAC8406-9152-4216-BE81-0054E5C34089}" dt="2024-12-11T14:02:58.352" v="2015"/>
          <ac:spMkLst>
            <pc:docMk/>
            <pc:sldMk cId="3824631720" sldId="283"/>
            <ac:spMk id="19" creationId="{E65390FC-32D7-395C-EC7C-C67BF0FCA2D5}"/>
          </ac:spMkLst>
        </pc:spChg>
        <pc:spChg chg="add mod">
          <ac:chgData name="浩宇 王" userId="c3e14348cd83983e" providerId="LiveId" clId="{FDAC8406-9152-4216-BE81-0054E5C34089}" dt="2024-12-11T14:03:50.508" v="2027" actId="1076"/>
          <ac:spMkLst>
            <pc:docMk/>
            <pc:sldMk cId="3824631720" sldId="283"/>
            <ac:spMk id="20" creationId="{627C1D76-DB3D-E031-A528-840CB2166D1F}"/>
          </ac:spMkLst>
        </pc:spChg>
        <pc:spChg chg="del">
          <ac:chgData name="浩宇 王" userId="c3e14348cd83983e" providerId="LiveId" clId="{FDAC8406-9152-4216-BE81-0054E5C34089}" dt="2024-12-11T14:02:58.352" v="2015"/>
          <ac:spMkLst>
            <pc:docMk/>
            <pc:sldMk cId="3824631720" sldId="283"/>
            <ac:spMk id="21" creationId="{6ACE5B1B-7DEF-BC1F-49AF-31C80A4AE36F}"/>
          </ac:spMkLst>
        </pc:spChg>
        <pc:spChg chg="add mod">
          <ac:chgData name="浩宇 王" userId="c3e14348cd83983e" providerId="LiveId" clId="{FDAC8406-9152-4216-BE81-0054E5C34089}" dt="2024-12-11T14:03:54.261" v="2028" actId="1076"/>
          <ac:spMkLst>
            <pc:docMk/>
            <pc:sldMk cId="3824631720" sldId="283"/>
            <ac:spMk id="22" creationId="{20A4A883-66FB-7FDD-581E-BB257FD82FCD}"/>
          </ac:spMkLst>
        </pc:spChg>
        <pc:picChg chg="add mod">
          <ac:chgData name="浩宇 王" userId="c3e14348cd83983e" providerId="LiveId" clId="{FDAC8406-9152-4216-BE81-0054E5C34089}" dt="2024-12-11T14:03:29.920" v="2022"/>
          <ac:picMkLst>
            <pc:docMk/>
            <pc:sldMk cId="3824631720" sldId="283"/>
            <ac:picMk id="23" creationId="{1153BDFE-8D71-1945-28DD-A7B2001D1D53}"/>
          </ac:picMkLst>
        </pc:picChg>
        <pc:picChg chg="add mod">
          <ac:chgData name="浩宇 王" userId="c3e14348cd83983e" providerId="LiveId" clId="{FDAC8406-9152-4216-BE81-0054E5C34089}" dt="2024-12-11T14:03:29.920" v="2022"/>
          <ac:picMkLst>
            <pc:docMk/>
            <pc:sldMk cId="3824631720" sldId="283"/>
            <ac:picMk id="24" creationId="{236C8FC2-CDB0-3EF6-D4E9-AA2E481EDCB1}"/>
          </ac:picMkLst>
        </pc:picChg>
      </pc:sldChg>
      <pc:sldChg chg="addSp delSp modSp new mod">
        <pc:chgData name="浩宇 王" userId="c3e14348cd83983e" providerId="LiveId" clId="{FDAC8406-9152-4216-BE81-0054E5C34089}" dt="2024-12-12T03:52:27.077" v="3689" actId="1076"/>
        <pc:sldMkLst>
          <pc:docMk/>
          <pc:sldMk cId="3252366596" sldId="284"/>
        </pc:sldMkLst>
        <pc:spChg chg="del mod">
          <ac:chgData name="浩宇 王" userId="c3e14348cd83983e" providerId="LiveId" clId="{FDAC8406-9152-4216-BE81-0054E5C34089}" dt="2024-12-12T03:48:05.921" v="3065" actId="478"/>
          <ac:spMkLst>
            <pc:docMk/>
            <pc:sldMk cId="3252366596" sldId="284"/>
            <ac:spMk id="2" creationId="{7846563B-C9FD-897A-579A-12CFA447541E}"/>
          </ac:spMkLst>
        </pc:spChg>
        <pc:spChg chg="del">
          <ac:chgData name="浩宇 王" userId="c3e14348cd83983e" providerId="LiveId" clId="{FDAC8406-9152-4216-BE81-0054E5C34089}" dt="2024-12-12T03:44:04.367" v="3042" actId="478"/>
          <ac:spMkLst>
            <pc:docMk/>
            <pc:sldMk cId="3252366596" sldId="284"/>
            <ac:spMk id="3" creationId="{A080AA1C-8977-0BC8-7F75-6FCA691775CB}"/>
          </ac:spMkLst>
        </pc:spChg>
        <pc:spChg chg="add mod">
          <ac:chgData name="浩宇 王" userId="c3e14348cd83983e" providerId="LiveId" clId="{FDAC8406-9152-4216-BE81-0054E5C34089}" dt="2024-12-12T03:52:27.077" v="3689" actId="1076"/>
          <ac:spMkLst>
            <pc:docMk/>
            <pc:sldMk cId="3252366596" sldId="284"/>
            <ac:spMk id="5" creationId="{D235A5E1-BAB0-1CF5-4C09-4D9B4275E74F}"/>
          </ac:spMkLst>
        </pc:spChg>
        <pc:spChg chg="add mod">
          <ac:chgData name="浩宇 王" userId="c3e14348cd83983e" providerId="LiveId" clId="{FDAC8406-9152-4216-BE81-0054E5C34089}" dt="2024-12-12T03:52:27.077" v="3689" actId="1076"/>
          <ac:spMkLst>
            <pc:docMk/>
            <pc:sldMk cId="3252366596" sldId="284"/>
            <ac:spMk id="7" creationId="{6AFA8FF2-BB2E-626F-709A-B4488F8EE0CE}"/>
          </ac:spMkLst>
        </pc:spChg>
        <pc:spChg chg="add mod">
          <ac:chgData name="浩宇 王" userId="c3e14348cd83983e" providerId="LiveId" clId="{FDAC8406-9152-4216-BE81-0054E5C34089}" dt="2024-12-12T03:47:39.858" v="3063" actId="167"/>
          <ac:spMkLst>
            <pc:docMk/>
            <pc:sldMk cId="3252366596" sldId="284"/>
            <ac:spMk id="8" creationId="{357C1380-2095-23BD-F217-8D4B7A18E1BB}"/>
          </ac:spMkLst>
        </pc:spChg>
        <pc:spChg chg="add mod">
          <ac:chgData name="浩宇 王" userId="c3e14348cd83983e" providerId="LiveId" clId="{FDAC8406-9152-4216-BE81-0054E5C34089}" dt="2024-12-12T03:47:39.858" v="3063" actId="167"/>
          <ac:spMkLst>
            <pc:docMk/>
            <pc:sldMk cId="3252366596" sldId="284"/>
            <ac:spMk id="9" creationId="{30BF2DD3-B6C8-D8AC-AF21-0C57E4D43161}"/>
          </ac:spMkLst>
        </pc:spChg>
        <pc:spChg chg="add mod">
          <ac:chgData name="浩宇 王" userId="c3e14348cd83983e" providerId="LiveId" clId="{FDAC8406-9152-4216-BE81-0054E5C34089}" dt="2024-12-12T03:47:39.858" v="3063" actId="167"/>
          <ac:spMkLst>
            <pc:docMk/>
            <pc:sldMk cId="3252366596" sldId="284"/>
            <ac:spMk id="10" creationId="{A1AF6818-5CE1-E6EB-FA17-DC783D75D970}"/>
          </ac:spMkLst>
        </pc:spChg>
        <pc:spChg chg="add mod">
          <ac:chgData name="浩宇 王" userId="c3e14348cd83983e" providerId="LiveId" clId="{FDAC8406-9152-4216-BE81-0054E5C34089}" dt="2024-12-12T03:47:39.858" v="3063" actId="167"/>
          <ac:spMkLst>
            <pc:docMk/>
            <pc:sldMk cId="3252366596" sldId="284"/>
            <ac:spMk id="11" creationId="{653C0454-0318-B1C0-7BB2-DC825D80149C}"/>
          </ac:spMkLst>
        </pc:spChg>
        <pc:spChg chg="add mod">
          <ac:chgData name="浩宇 王" userId="c3e14348cd83983e" providerId="LiveId" clId="{FDAC8406-9152-4216-BE81-0054E5C34089}" dt="2024-12-12T03:47:39.858" v="3063" actId="167"/>
          <ac:spMkLst>
            <pc:docMk/>
            <pc:sldMk cId="3252366596" sldId="284"/>
            <ac:spMk id="12" creationId="{B8BE0D37-2A0E-E2D8-0698-C0CE509AF8A7}"/>
          </ac:spMkLst>
        </pc:spChg>
        <pc:spChg chg="add del mod">
          <ac:chgData name="浩宇 王" userId="c3e14348cd83983e" providerId="LiveId" clId="{FDAC8406-9152-4216-BE81-0054E5C34089}" dt="2024-12-12T03:48:08.250" v="3067" actId="478"/>
          <ac:spMkLst>
            <pc:docMk/>
            <pc:sldMk cId="3252366596" sldId="284"/>
            <ac:spMk id="14" creationId="{C9C81C29-8ABA-3A2C-BD40-EF7235F0695A}"/>
          </ac:spMkLst>
        </pc:spChg>
        <pc:spChg chg="add mod">
          <ac:chgData name="浩宇 王" userId="c3e14348cd83983e" providerId="LiveId" clId="{FDAC8406-9152-4216-BE81-0054E5C34089}" dt="2024-12-12T03:48:13.250" v="3085" actId="20577"/>
          <ac:spMkLst>
            <pc:docMk/>
            <pc:sldMk cId="3252366596" sldId="284"/>
            <ac:spMk id="15" creationId="{2AF20645-E35E-025C-6619-B6BABF72D86D}"/>
          </ac:spMkLst>
        </pc:spChg>
        <pc:spChg chg="add mod">
          <ac:chgData name="浩宇 王" userId="c3e14348cd83983e" providerId="LiveId" clId="{FDAC8406-9152-4216-BE81-0054E5C34089}" dt="2024-12-12T03:52:13.404" v="3688" actId="1076"/>
          <ac:spMkLst>
            <pc:docMk/>
            <pc:sldMk cId="3252366596" sldId="284"/>
            <ac:spMk id="16" creationId="{1B160A3B-197B-76C9-65FF-602E969998E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6CE4E-640F-441C-A59D-C5F0553636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DA12A6-0F27-42E7-941C-8B0306166767}">
      <dgm:prSet/>
      <dgm:spPr/>
      <dgm:t>
        <a:bodyPr/>
        <a:lstStyle/>
        <a:p>
          <a:r>
            <a:rPr lang="zh-CN" b="1"/>
            <a:t>第一章：</a:t>
          </a:r>
          <a:r>
            <a:rPr lang="zh-CN"/>
            <a:t>进制转换、整数、浮点数、字符、基本逻辑结构</a:t>
          </a:r>
          <a:endParaRPr lang="en-US"/>
        </a:p>
      </dgm:t>
    </dgm:pt>
    <dgm:pt modelId="{16C35C14-BD10-4AC2-887F-AB9C1B7B2414}" type="parTrans" cxnId="{5621E51F-D3F8-4134-A332-12EF2A84CFA5}">
      <dgm:prSet/>
      <dgm:spPr/>
      <dgm:t>
        <a:bodyPr/>
        <a:lstStyle/>
        <a:p>
          <a:endParaRPr lang="en-US"/>
        </a:p>
      </dgm:t>
    </dgm:pt>
    <dgm:pt modelId="{053065F1-2CA7-4C2F-A1BF-FCE2771C4E4C}" type="sibTrans" cxnId="{5621E51F-D3F8-4134-A332-12EF2A84CFA5}">
      <dgm:prSet/>
      <dgm:spPr/>
      <dgm:t>
        <a:bodyPr/>
        <a:lstStyle/>
        <a:p>
          <a:endParaRPr lang="en-US"/>
        </a:p>
      </dgm:t>
    </dgm:pt>
    <dgm:pt modelId="{17486DEB-DAE5-4193-A7E0-BF8F0C8A1821}">
      <dgm:prSet/>
      <dgm:spPr/>
      <dgm:t>
        <a:bodyPr/>
        <a:lstStyle/>
        <a:p>
          <a:r>
            <a:rPr lang="zh-CN" b="1"/>
            <a:t>第二章：</a:t>
          </a:r>
          <a:r>
            <a:rPr lang="en-US"/>
            <a:t>C</a:t>
          </a:r>
          <a:r>
            <a:rPr lang="zh-CN"/>
            <a:t>语言中的变量、运算符</a:t>
          </a:r>
          <a:endParaRPr lang="en-US"/>
        </a:p>
      </dgm:t>
    </dgm:pt>
    <dgm:pt modelId="{F5D900A5-1271-4CE4-B21A-436FF6703F88}" type="parTrans" cxnId="{0767F7C6-963C-46BE-BBFD-E768F512A7E5}">
      <dgm:prSet/>
      <dgm:spPr/>
      <dgm:t>
        <a:bodyPr/>
        <a:lstStyle/>
        <a:p>
          <a:endParaRPr lang="en-US"/>
        </a:p>
      </dgm:t>
    </dgm:pt>
    <dgm:pt modelId="{B73B51AC-14E6-4985-8839-18F4C03EBE12}" type="sibTrans" cxnId="{0767F7C6-963C-46BE-BBFD-E768F512A7E5}">
      <dgm:prSet/>
      <dgm:spPr/>
      <dgm:t>
        <a:bodyPr/>
        <a:lstStyle/>
        <a:p>
          <a:endParaRPr lang="en-US"/>
        </a:p>
      </dgm:t>
    </dgm:pt>
    <dgm:pt modelId="{3D1C2A7B-AB0D-4FA4-A825-E6DF3DB40670}">
      <dgm:prSet/>
      <dgm:spPr/>
      <dgm:t>
        <a:bodyPr/>
        <a:lstStyle/>
        <a:p>
          <a:r>
            <a:rPr lang="zh-CN" b="1"/>
            <a:t>第三章：</a:t>
          </a:r>
          <a:r>
            <a:rPr lang="en-US"/>
            <a:t>C</a:t>
          </a:r>
          <a:r>
            <a:rPr lang="zh-CN"/>
            <a:t>语言中的数据类型（整数、浮点数、字符、数组、结构体</a:t>
          </a:r>
          <a:r>
            <a:rPr lang="en-US"/>
            <a:t>……</a:t>
          </a:r>
          <a:r>
            <a:rPr lang="zh-CN"/>
            <a:t>）、表达式、基础算法（排序、二分查找）、文件</a:t>
          </a:r>
          <a:endParaRPr lang="en-US"/>
        </a:p>
      </dgm:t>
    </dgm:pt>
    <dgm:pt modelId="{F8E787E9-E9FE-4DAB-AA27-606037EF1097}" type="parTrans" cxnId="{170F22FE-CBFC-4678-B352-ABB5494A4924}">
      <dgm:prSet/>
      <dgm:spPr/>
      <dgm:t>
        <a:bodyPr/>
        <a:lstStyle/>
        <a:p>
          <a:endParaRPr lang="en-US"/>
        </a:p>
      </dgm:t>
    </dgm:pt>
    <dgm:pt modelId="{7A8BCE19-E821-455D-AC9C-5EC466CBA5DC}" type="sibTrans" cxnId="{170F22FE-CBFC-4678-B352-ABB5494A4924}">
      <dgm:prSet/>
      <dgm:spPr/>
      <dgm:t>
        <a:bodyPr/>
        <a:lstStyle/>
        <a:p>
          <a:endParaRPr lang="en-US"/>
        </a:p>
      </dgm:t>
    </dgm:pt>
    <dgm:pt modelId="{DACCB5FB-E60F-4FDD-B8F9-84D65A31CDF2}">
      <dgm:prSet/>
      <dgm:spPr/>
      <dgm:t>
        <a:bodyPr/>
        <a:lstStyle/>
        <a:p>
          <a:r>
            <a:rPr lang="zh-CN" b="1"/>
            <a:t>第四章：</a:t>
          </a:r>
          <a:r>
            <a:rPr lang="en-US"/>
            <a:t>C</a:t>
          </a:r>
          <a:r>
            <a:rPr lang="zh-CN"/>
            <a:t>语言中的函数、常用的库函数（输入输出、字符串操作、数学函数）、函数的递归</a:t>
          </a:r>
          <a:endParaRPr lang="en-US"/>
        </a:p>
      </dgm:t>
    </dgm:pt>
    <dgm:pt modelId="{F5F87D22-A24B-4D06-B9CD-6680AC8DBA28}" type="parTrans" cxnId="{F42F9634-4D07-4433-9129-CD7A3E043734}">
      <dgm:prSet/>
      <dgm:spPr/>
      <dgm:t>
        <a:bodyPr/>
        <a:lstStyle/>
        <a:p>
          <a:endParaRPr lang="en-US"/>
        </a:p>
      </dgm:t>
    </dgm:pt>
    <dgm:pt modelId="{B386B422-905F-49EF-A0FC-D710D462E32F}" type="sibTrans" cxnId="{F42F9634-4D07-4433-9129-CD7A3E043734}">
      <dgm:prSet/>
      <dgm:spPr/>
      <dgm:t>
        <a:bodyPr/>
        <a:lstStyle/>
        <a:p>
          <a:endParaRPr lang="en-US"/>
        </a:p>
      </dgm:t>
    </dgm:pt>
    <dgm:pt modelId="{8BDF6300-0F9B-4426-9D17-D38676EDBF0B}">
      <dgm:prSet/>
      <dgm:spPr/>
      <dgm:t>
        <a:bodyPr/>
        <a:lstStyle/>
        <a:p>
          <a:r>
            <a:rPr lang="zh-CN" b="1"/>
            <a:t>第五章：</a:t>
          </a:r>
          <a:r>
            <a:rPr lang="zh-CN"/>
            <a:t>指针、链表、</a:t>
          </a:r>
          <a:r>
            <a:rPr lang="en-US"/>
            <a:t>C</a:t>
          </a:r>
          <a:r>
            <a:rPr lang="zh-CN"/>
            <a:t>语言的文件访问</a:t>
          </a:r>
          <a:endParaRPr lang="en-US"/>
        </a:p>
      </dgm:t>
    </dgm:pt>
    <dgm:pt modelId="{20E62D80-A549-455C-B8BC-4AC42CE7ED8D}" type="parTrans" cxnId="{CE5EC89C-58CD-4DD5-B9E1-0FEBFF0F259A}">
      <dgm:prSet/>
      <dgm:spPr/>
      <dgm:t>
        <a:bodyPr/>
        <a:lstStyle/>
        <a:p>
          <a:endParaRPr lang="en-US"/>
        </a:p>
      </dgm:t>
    </dgm:pt>
    <dgm:pt modelId="{2727D677-C094-44DC-8D3F-5EAFCDDD1144}" type="sibTrans" cxnId="{CE5EC89C-58CD-4DD5-B9E1-0FEBFF0F259A}">
      <dgm:prSet/>
      <dgm:spPr/>
      <dgm:t>
        <a:bodyPr/>
        <a:lstStyle/>
        <a:p>
          <a:endParaRPr lang="en-US"/>
        </a:p>
      </dgm:t>
    </dgm:pt>
    <dgm:pt modelId="{E8B9723F-E831-419B-B635-719B49B93F3B}" type="pres">
      <dgm:prSet presAssocID="{B2F6CE4E-640F-441C-A59D-C5F0553636AA}" presName="vert0" presStyleCnt="0">
        <dgm:presLayoutVars>
          <dgm:dir/>
          <dgm:animOne val="branch"/>
          <dgm:animLvl val="lvl"/>
        </dgm:presLayoutVars>
      </dgm:prSet>
      <dgm:spPr/>
    </dgm:pt>
    <dgm:pt modelId="{5A8084C5-6F71-452B-959D-1AC2B2E08F50}" type="pres">
      <dgm:prSet presAssocID="{11DA12A6-0F27-42E7-941C-8B0306166767}" presName="thickLine" presStyleLbl="alignNode1" presStyleIdx="0" presStyleCnt="5"/>
      <dgm:spPr/>
    </dgm:pt>
    <dgm:pt modelId="{507ADB36-7DBB-4DF2-9323-BC0CC4210A20}" type="pres">
      <dgm:prSet presAssocID="{11DA12A6-0F27-42E7-941C-8B0306166767}" presName="horz1" presStyleCnt="0"/>
      <dgm:spPr/>
    </dgm:pt>
    <dgm:pt modelId="{A1DCF167-0056-438F-AA29-67B3C28587A0}" type="pres">
      <dgm:prSet presAssocID="{11DA12A6-0F27-42E7-941C-8B0306166767}" presName="tx1" presStyleLbl="revTx" presStyleIdx="0" presStyleCnt="5"/>
      <dgm:spPr/>
    </dgm:pt>
    <dgm:pt modelId="{538953DF-515D-4FB5-8E51-571D9284C61B}" type="pres">
      <dgm:prSet presAssocID="{11DA12A6-0F27-42E7-941C-8B0306166767}" presName="vert1" presStyleCnt="0"/>
      <dgm:spPr/>
    </dgm:pt>
    <dgm:pt modelId="{C8ECFEC1-B355-4C9C-BF3C-35E612FEA458}" type="pres">
      <dgm:prSet presAssocID="{17486DEB-DAE5-4193-A7E0-BF8F0C8A1821}" presName="thickLine" presStyleLbl="alignNode1" presStyleIdx="1" presStyleCnt="5"/>
      <dgm:spPr/>
    </dgm:pt>
    <dgm:pt modelId="{7BB3C6C9-B0B4-46BA-9FF3-BB2E18F16232}" type="pres">
      <dgm:prSet presAssocID="{17486DEB-DAE5-4193-A7E0-BF8F0C8A1821}" presName="horz1" presStyleCnt="0"/>
      <dgm:spPr/>
    </dgm:pt>
    <dgm:pt modelId="{65F00628-EB2F-4522-9F4D-E07F9E6E21FC}" type="pres">
      <dgm:prSet presAssocID="{17486DEB-DAE5-4193-A7E0-BF8F0C8A1821}" presName="tx1" presStyleLbl="revTx" presStyleIdx="1" presStyleCnt="5"/>
      <dgm:spPr/>
    </dgm:pt>
    <dgm:pt modelId="{C6D3D08F-331B-490E-A5DF-5C8A56D48619}" type="pres">
      <dgm:prSet presAssocID="{17486DEB-DAE5-4193-A7E0-BF8F0C8A1821}" presName="vert1" presStyleCnt="0"/>
      <dgm:spPr/>
    </dgm:pt>
    <dgm:pt modelId="{59F1F6C5-0FB6-46DC-8606-A18D3E6082D5}" type="pres">
      <dgm:prSet presAssocID="{3D1C2A7B-AB0D-4FA4-A825-E6DF3DB40670}" presName="thickLine" presStyleLbl="alignNode1" presStyleIdx="2" presStyleCnt="5"/>
      <dgm:spPr/>
    </dgm:pt>
    <dgm:pt modelId="{665846AA-1F2C-4FBA-8368-43FB86978994}" type="pres">
      <dgm:prSet presAssocID="{3D1C2A7B-AB0D-4FA4-A825-E6DF3DB40670}" presName="horz1" presStyleCnt="0"/>
      <dgm:spPr/>
    </dgm:pt>
    <dgm:pt modelId="{895A929E-31E3-4B7C-9B2C-CB7650CB41A9}" type="pres">
      <dgm:prSet presAssocID="{3D1C2A7B-AB0D-4FA4-A825-E6DF3DB40670}" presName="tx1" presStyleLbl="revTx" presStyleIdx="2" presStyleCnt="5"/>
      <dgm:spPr/>
    </dgm:pt>
    <dgm:pt modelId="{404046E5-7B39-48A7-9AD5-B558A278EE02}" type="pres">
      <dgm:prSet presAssocID="{3D1C2A7B-AB0D-4FA4-A825-E6DF3DB40670}" presName="vert1" presStyleCnt="0"/>
      <dgm:spPr/>
    </dgm:pt>
    <dgm:pt modelId="{10BBF649-89ED-468C-9E14-0FA8C61074E1}" type="pres">
      <dgm:prSet presAssocID="{DACCB5FB-E60F-4FDD-B8F9-84D65A31CDF2}" presName="thickLine" presStyleLbl="alignNode1" presStyleIdx="3" presStyleCnt="5"/>
      <dgm:spPr/>
    </dgm:pt>
    <dgm:pt modelId="{29C5D56C-8458-4687-9BAB-71FD754ABCFF}" type="pres">
      <dgm:prSet presAssocID="{DACCB5FB-E60F-4FDD-B8F9-84D65A31CDF2}" presName="horz1" presStyleCnt="0"/>
      <dgm:spPr/>
    </dgm:pt>
    <dgm:pt modelId="{C440A0AF-E6F9-475A-99FD-822B185B81BF}" type="pres">
      <dgm:prSet presAssocID="{DACCB5FB-E60F-4FDD-B8F9-84D65A31CDF2}" presName="tx1" presStyleLbl="revTx" presStyleIdx="3" presStyleCnt="5"/>
      <dgm:spPr/>
    </dgm:pt>
    <dgm:pt modelId="{F52C6F59-D721-4E9F-BADA-147D85D8D88D}" type="pres">
      <dgm:prSet presAssocID="{DACCB5FB-E60F-4FDD-B8F9-84D65A31CDF2}" presName="vert1" presStyleCnt="0"/>
      <dgm:spPr/>
    </dgm:pt>
    <dgm:pt modelId="{B510CA06-948E-4BEA-9D73-149A5CABB054}" type="pres">
      <dgm:prSet presAssocID="{8BDF6300-0F9B-4426-9D17-D38676EDBF0B}" presName="thickLine" presStyleLbl="alignNode1" presStyleIdx="4" presStyleCnt="5"/>
      <dgm:spPr/>
    </dgm:pt>
    <dgm:pt modelId="{2DB0A53A-25D1-4963-8B1B-83FC6883F3BA}" type="pres">
      <dgm:prSet presAssocID="{8BDF6300-0F9B-4426-9D17-D38676EDBF0B}" presName="horz1" presStyleCnt="0"/>
      <dgm:spPr/>
    </dgm:pt>
    <dgm:pt modelId="{D88B61CC-3B65-4810-A3BB-BBC1C30BF47F}" type="pres">
      <dgm:prSet presAssocID="{8BDF6300-0F9B-4426-9D17-D38676EDBF0B}" presName="tx1" presStyleLbl="revTx" presStyleIdx="4" presStyleCnt="5"/>
      <dgm:spPr/>
    </dgm:pt>
    <dgm:pt modelId="{3FEE39E9-558A-4F40-A154-F992BCFFB57A}" type="pres">
      <dgm:prSet presAssocID="{8BDF6300-0F9B-4426-9D17-D38676EDBF0B}" presName="vert1" presStyleCnt="0"/>
      <dgm:spPr/>
    </dgm:pt>
  </dgm:ptLst>
  <dgm:cxnLst>
    <dgm:cxn modelId="{ED03811C-12B4-4FF7-8B50-86E1D0592F83}" type="presOf" srcId="{3D1C2A7B-AB0D-4FA4-A825-E6DF3DB40670}" destId="{895A929E-31E3-4B7C-9B2C-CB7650CB41A9}" srcOrd="0" destOrd="0" presId="urn:microsoft.com/office/officeart/2008/layout/LinedList"/>
    <dgm:cxn modelId="{5621E51F-D3F8-4134-A332-12EF2A84CFA5}" srcId="{B2F6CE4E-640F-441C-A59D-C5F0553636AA}" destId="{11DA12A6-0F27-42E7-941C-8B0306166767}" srcOrd="0" destOrd="0" parTransId="{16C35C14-BD10-4AC2-887F-AB9C1B7B2414}" sibTransId="{053065F1-2CA7-4C2F-A1BF-FCE2771C4E4C}"/>
    <dgm:cxn modelId="{F42F9634-4D07-4433-9129-CD7A3E043734}" srcId="{B2F6CE4E-640F-441C-A59D-C5F0553636AA}" destId="{DACCB5FB-E60F-4FDD-B8F9-84D65A31CDF2}" srcOrd="3" destOrd="0" parTransId="{F5F87D22-A24B-4D06-B9CD-6680AC8DBA28}" sibTransId="{B386B422-905F-49EF-A0FC-D710D462E32F}"/>
    <dgm:cxn modelId="{8CD9A036-E386-40D9-A9B3-F77709D92967}" type="presOf" srcId="{11DA12A6-0F27-42E7-941C-8B0306166767}" destId="{A1DCF167-0056-438F-AA29-67B3C28587A0}" srcOrd="0" destOrd="0" presId="urn:microsoft.com/office/officeart/2008/layout/LinedList"/>
    <dgm:cxn modelId="{733D0469-77EC-4085-BA28-D385D46C7591}" type="presOf" srcId="{8BDF6300-0F9B-4426-9D17-D38676EDBF0B}" destId="{D88B61CC-3B65-4810-A3BB-BBC1C30BF47F}" srcOrd="0" destOrd="0" presId="urn:microsoft.com/office/officeart/2008/layout/LinedList"/>
    <dgm:cxn modelId="{9BB19783-39E9-483E-8005-84F0A4418E08}" type="presOf" srcId="{DACCB5FB-E60F-4FDD-B8F9-84D65A31CDF2}" destId="{C440A0AF-E6F9-475A-99FD-822B185B81BF}" srcOrd="0" destOrd="0" presId="urn:microsoft.com/office/officeart/2008/layout/LinedList"/>
    <dgm:cxn modelId="{29194B87-8D42-4102-BF8E-2DFDD6F91169}" type="presOf" srcId="{17486DEB-DAE5-4193-A7E0-BF8F0C8A1821}" destId="{65F00628-EB2F-4522-9F4D-E07F9E6E21FC}" srcOrd="0" destOrd="0" presId="urn:microsoft.com/office/officeart/2008/layout/LinedList"/>
    <dgm:cxn modelId="{CE5EC89C-58CD-4DD5-B9E1-0FEBFF0F259A}" srcId="{B2F6CE4E-640F-441C-A59D-C5F0553636AA}" destId="{8BDF6300-0F9B-4426-9D17-D38676EDBF0B}" srcOrd="4" destOrd="0" parTransId="{20E62D80-A549-455C-B8BC-4AC42CE7ED8D}" sibTransId="{2727D677-C094-44DC-8D3F-5EAFCDDD1144}"/>
    <dgm:cxn modelId="{FAC59DA7-8B61-4F7B-9654-FECCFEC4F4FC}" type="presOf" srcId="{B2F6CE4E-640F-441C-A59D-C5F0553636AA}" destId="{E8B9723F-E831-419B-B635-719B49B93F3B}" srcOrd="0" destOrd="0" presId="urn:microsoft.com/office/officeart/2008/layout/LinedList"/>
    <dgm:cxn modelId="{0767F7C6-963C-46BE-BBFD-E768F512A7E5}" srcId="{B2F6CE4E-640F-441C-A59D-C5F0553636AA}" destId="{17486DEB-DAE5-4193-A7E0-BF8F0C8A1821}" srcOrd="1" destOrd="0" parTransId="{F5D900A5-1271-4CE4-B21A-436FF6703F88}" sibTransId="{B73B51AC-14E6-4985-8839-18F4C03EBE12}"/>
    <dgm:cxn modelId="{170F22FE-CBFC-4678-B352-ABB5494A4924}" srcId="{B2F6CE4E-640F-441C-A59D-C5F0553636AA}" destId="{3D1C2A7B-AB0D-4FA4-A825-E6DF3DB40670}" srcOrd="2" destOrd="0" parTransId="{F8E787E9-E9FE-4DAB-AA27-606037EF1097}" sibTransId="{7A8BCE19-E821-455D-AC9C-5EC466CBA5DC}"/>
    <dgm:cxn modelId="{C727DF9F-BD13-4BCF-A774-958CBC4EB168}" type="presParOf" srcId="{E8B9723F-E831-419B-B635-719B49B93F3B}" destId="{5A8084C5-6F71-452B-959D-1AC2B2E08F50}" srcOrd="0" destOrd="0" presId="urn:microsoft.com/office/officeart/2008/layout/LinedList"/>
    <dgm:cxn modelId="{A293DCC8-4C28-4DB6-AB0F-C47A6FC4F502}" type="presParOf" srcId="{E8B9723F-E831-419B-B635-719B49B93F3B}" destId="{507ADB36-7DBB-4DF2-9323-BC0CC4210A20}" srcOrd="1" destOrd="0" presId="urn:microsoft.com/office/officeart/2008/layout/LinedList"/>
    <dgm:cxn modelId="{38B060BB-345E-4B23-8B21-9ED9991EBDCF}" type="presParOf" srcId="{507ADB36-7DBB-4DF2-9323-BC0CC4210A20}" destId="{A1DCF167-0056-438F-AA29-67B3C28587A0}" srcOrd="0" destOrd="0" presId="urn:microsoft.com/office/officeart/2008/layout/LinedList"/>
    <dgm:cxn modelId="{7597C442-7D83-44E7-AAA0-981F02405FE3}" type="presParOf" srcId="{507ADB36-7DBB-4DF2-9323-BC0CC4210A20}" destId="{538953DF-515D-4FB5-8E51-571D9284C61B}" srcOrd="1" destOrd="0" presId="urn:microsoft.com/office/officeart/2008/layout/LinedList"/>
    <dgm:cxn modelId="{94507090-AD3B-4B17-9D99-088157F2D509}" type="presParOf" srcId="{E8B9723F-E831-419B-B635-719B49B93F3B}" destId="{C8ECFEC1-B355-4C9C-BF3C-35E612FEA458}" srcOrd="2" destOrd="0" presId="urn:microsoft.com/office/officeart/2008/layout/LinedList"/>
    <dgm:cxn modelId="{9ED77BFE-77A3-4563-A80D-1129F140A2E4}" type="presParOf" srcId="{E8B9723F-E831-419B-B635-719B49B93F3B}" destId="{7BB3C6C9-B0B4-46BA-9FF3-BB2E18F16232}" srcOrd="3" destOrd="0" presId="urn:microsoft.com/office/officeart/2008/layout/LinedList"/>
    <dgm:cxn modelId="{721119A5-13A1-48BA-821A-F68DE2E57F3F}" type="presParOf" srcId="{7BB3C6C9-B0B4-46BA-9FF3-BB2E18F16232}" destId="{65F00628-EB2F-4522-9F4D-E07F9E6E21FC}" srcOrd="0" destOrd="0" presId="urn:microsoft.com/office/officeart/2008/layout/LinedList"/>
    <dgm:cxn modelId="{E62206B0-FEF4-409C-BE0A-2A199F744D42}" type="presParOf" srcId="{7BB3C6C9-B0B4-46BA-9FF3-BB2E18F16232}" destId="{C6D3D08F-331B-490E-A5DF-5C8A56D48619}" srcOrd="1" destOrd="0" presId="urn:microsoft.com/office/officeart/2008/layout/LinedList"/>
    <dgm:cxn modelId="{8C6C1B5B-3800-41A6-9807-9971115472FC}" type="presParOf" srcId="{E8B9723F-E831-419B-B635-719B49B93F3B}" destId="{59F1F6C5-0FB6-46DC-8606-A18D3E6082D5}" srcOrd="4" destOrd="0" presId="urn:microsoft.com/office/officeart/2008/layout/LinedList"/>
    <dgm:cxn modelId="{1BF00E4D-D6D8-4C42-BCEA-8C6D7ABAB9C1}" type="presParOf" srcId="{E8B9723F-E831-419B-B635-719B49B93F3B}" destId="{665846AA-1F2C-4FBA-8368-43FB86978994}" srcOrd="5" destOrd="0" presId="urn:microsoft.com/office/officeart/2008/layout/LinedList"/>
    <dgm:cxn modelId="{8FB6B404-727A-4C0A-A7DE-C837C51F547D}" type="presParOf" srcId="{665846AA-1F2C-4FBA-8368-43FB86978994}" destId="{895A929E-31E3-4B7C-9B2C-CB7650CB41A9}" srcOrd="0" destOrd="0" presId="urn:microsoft.com/office/officeart/2008/layout/LinedList"/>
    <dgm:cxn modelId="{3145FBC1-09E5-4956-A1BD-1154496AD91F}" type="presParOf" srcId="{665846AA-1F2C-4FBA-8368-43FB86978994}" destId="{404046E5-7B39-48A7-9AD5-B558A278EE02}" srcOrd="1" destOrd="0" presId="urn:microsoft.com/office/officeart/2008/layout/LinedList"/>
    <dgm:cxn modelId="{6AD3875C-4A56-4151-A9D8-235767903589}" type="presParOf" srcId="{E8B9723F-E831-419B-B635-719B49B93F3B}" destId="{10BBF649-89ED-468C-9E14-0FA8C61074E1}" srcOrd="6" destOrd="0" presId="urn:microsoft.com/office/officeart/2008/layout/LinedList"/>
    <dgm:cxn modelId="{D1E90DC1-93E7-427D-BB0D-68E032E43C5A}" type="presParOf" srcId="{E8B9723F-E831-419B-B635-719B49B93F3B}" destId="{29C5D56C-8458-4687-9BAB-71FD754ABCFF}" srcOrd="7" destOrd="0" presId="urn:microsoft.com/office/officeart/2008/layout/LinedList"/>
    <dgm:cxn modelId="{E303EEF8-9E83-424E-A8A2-F91184F6C727}" type="presParOf" srcId="{29C5D56C-8458-4687-9BAB-71FD754ABCFF}" destId="{C440A0AF-E6F9-475A-99FD-822B185B81BF}" srcOrd="0" destOrd="0" presId="urn:microsoft.com/office/officeart/2008/layout/LinedList"/>
    <dgm:cxn modelId="{C54F00D5-8BFE-4062-9E32-310CE9E8A24D}" type="presParOf" srcId="{29C5D56C-8458-4687-9BAB-71FD754ABCFF}" destId="{F52C6F59-D721-4E9F-BADA-147D85D8D88D}" srcOrd="1" destOrd="0" presId="urn:microsoft.com/office/officeart/2008/layout/LinedList"/>
    <dgm:cxn modelId="{781B1A4B-209A-4D96-A762-A2269366BDC4}" type="presParOf" srcId="{E8B9723F-E831-419B-B635-719B49B93F3B}" destId="{B510CA06-948E-4BEA-9D73-149A5CABB054}" srcOrd="8" destOrd="0" presId="urn:microsoft.com/office/officeart/2008/layout/LinedList"/>
    <dgm:cxn modelId="{5458821A-DF55-4D27-8E95-18D6EC30A782}" type="presParOf" srcId="{E8B9723F-E831-419B-B635-719B49B93F3B}" destId="{2DB0A53A-25D1-4963-8B1B-83FC6883F3BA}" srcOrd="9" destOrd="0" presId="urn:microsoft.com/office/officeart/2008/layout/LinedList"/>
    <dgm:cxn modelId="{8155DA3D-915F-49F4-9E73-F5AB537F84E4}" type="presParOf" srcId="{2DB0A53A-25D1-4963-8B1B-83FC6883F3BA}" destId="{D88B61CC-3B65-4810-A3BB-BBC1C30BF47F}" srcOrd="0" destOrd="0" presId="urn:microsoft.com/office/officeart/2008/layout/LinedList"/>
    <dgm:cxn modelId="{B817F0DE-E0C8-42CE-A8C8-1285A532EA95}" type="presParOf" srcId="{2DB0A53A-25D1-4963-8B1B-83FC6883F3BA}" destId="{3FEE39E9-558A-4F40-A154-F992BCFFB5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4F645-3A1C-43B8-B2C0-F1A92C8186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7E13E1-0B4E-4B43-9BA5-BF5A228F8725}">
      <dgm:prSet/>
      <dgm:spPr/>
      <dgm:t>
        <a:bodyPr/>
        <a:lstStyle/>
        <a:p>
          <a:r>
            <a:rPr lang="zh-CN"/>
            <a:t>以数组</a:t>
          </a:r>
          <a:r>
            <a:rPr lang="en-US" b="0" i="0"/>
            <a:t>int a[3][4]</a:t>
          </a:r>
          <a:r>
            <a:rPr lang="zh-CN" b="0" i="0"/>
            <a:t>为例：</a:t>
          </a:r>
          <a:endParaRPr lang="en-US"/>
        </a:p>
      </dgm:t>
    </dgm:pt>
    <dgm:pt modelId="{D3596DC3-F16A-47DB-AACE-B574A063ADB8}" type="parTrans" cxnId="{E1AAB548-EE9C-42F9-8FDD-3B106F49DDC8}">
      <dgm:prSet/>
      <dgm:spPr/>
      <dgm:t>
        <a:bodyPr/>
        <a:lstStyle/>
        <a:p>
          <a:endParaRPr lang="en-US"/>
        </a:p>
      </dgm:t>
    </dgm:pt>
    <dgm:pt modelId="{9A50D658-8382-4569-99C6-2CBEA2DEACA4}" type="sibTrans" cxnId="{E1AAB548-EE9C-42F9-8FDD-3B106F49DDC8}">
      <dgm:prSet/>
      <dgm:spPr/>
      <dgm:t>
        <a:bodyPr/>
        <a:lstStyle/>
        <a:p>
          <a:endParaRPr lang="en-US"/>
        </a:p>
      </dgm:t>
    </dgm:pt>
    <dgm:pt modelId="{1472467E-8C05-46C2-99B1-2E2BCCC80C58}">
      <dgm:prSet/>
      <dgm:spPr/>
      <dgm:t>
        <a:bodyPr/>
        <a:lstStyle/>
        <a:p>
          <a:r>
            <a:rPr lang="zh-CN"/>
            <a:t>指针数组</a:t>
          </a:r>
          <a:r>
            <a:rPr lang="en-US"/>
            <a:t>int *p1[3]={a[0], a[1], a[2]}</a:t>
          </a:r>
        </a:p>
      </dgm:t>
    </dgm:pt>
    <dgm:pt modelId="{F855307B-0CE2-4B5E-8DD4-7F240A795672}" type="parTrans" cxnId="{E72D0671-6826-4CDB-B2DD-488F8A901A18}">
      <dgm:prSet/>
      <dgm:spPr/>
      <dgm:t>
        <a:bodyPr/>
        <a:lstStyle/>
        <a:p>
          <a:endParaRPr lang="en-US"/>
        </a:p>
      </dgm:t>
    </dgm:pt>
    <dgm:pt modelId="{7BC0A83A-6F17-41AD-BAD1-D37907ED05D2}" type="sibTrans" cxnId="{E72D0671-6826-4CDB-B2DD-488F8A901A18}">
      <dgm:prSet/>
      <dgm:spPr/>
      <dgm:t>
        <a:bodyPr/>
        <a:lstStyle/>
        <a:p>
          <a:endParaRPr lang="en-US"/>
        </a:p>
      </dgm:t>
    </dgm:pt>
    <dgm:pt modelId="{103EB60A-BE68-48E2-8699-FAB359B2F00D}">
      <dgm:prSet/>
      <dgm:spPr/>
      <dgm:t>
        <a:bodyPr/>
        <a:lstStyle/>
        <a:p>
          <a:r>
            <a:rPr lang="en-US"/>
            <a:t>p1</a:t>
          </a:r>
          <a:r>
            <a:rPr lang="zh-CN"/>
            <a:t>中的元素为</a:t>
          </a:r>
          <a:r>
            <a:rPr lang="en-US"/>
            <a:t>int *</a:t>
          </a:r>
          <a:r>
            <a:rPr lang="zh-CN"/>
            <a:t>类型</a:t>
          </a:r>
          <a:endParaRPr lang="en-US"/>
        </a:p>
      </dgm:t>
    </dgm:pt>
    <dgm:pt modelId="{BCE26E0F-FF23-4D3C-B62C-62CB028A764B}" type="parTrans" cxnId="{F8C7AB7D-05FF-41F0-B673-AEAAB05B3FF6}">
      <dgm:prSet/>
      <dgm:spPr/>
      <dgm:t>
        <a:bodyPr/>
        <a:lstStyle/>
        <a:p>
          <a:endParaRPr lang="en-US"/>
        </a:p>
      </dgm:t>
    </dgm:pt>
    <dgm:pt modelId="{7F887840-BFE5-4ABD-8AA2-F41CC8508C60}" type="sibTrans" cxnId="{F8C7AB7D-05FF-41F0-B673-AEAAB05B3FF6}">
      <dgm:prSet/>
      <dgm:spPr/>
      <dgm:t>
        <a:bodyPr/>
        <a:lstStyle/>
        <a:p>
          <a:endParaRPr lang="en-US"/>
        </a:p>
      </dgm:t>
    </dgm:pt>
    <dgm:pt modelId="{C5EE4951-CE2C-4CF1-8C88-F7D2612EE8D4}">
      <dgm:prSet/>
      <dgm:spPr/>
      <dgm:t>
        <a:bodyPr/>
        <a:lstStyle/>
        <a:p>
          <a:r>
            <a:rPr lang="en-US"/>
            <a:t>p1</a:t>
          </a:r>
          <a:r>
            <a:rPr lang="zh-CN"/>
            <a:t>为</a:t>
          </a:r>
          <a:r>
            <a:rPr lang="en-US"/>
            <a:t>int **</a:t>
          </a:r>
          <a:r>
            <a:rPr lang="zh-CN"/>
            <a:t>类型</a:t>
          </a:r>
          <a:endParaRPr lang="en-US"/>
        </a:p>
      </dgm:t>
    </dgm:pt>
    <dgm:pt modelId="{A33BC269-EE26-4915-AE0C-EDA4731754EC}" type="parTrans" cxnId="{53CDFB46-D40A-4E28-8C4F-B8533F163D6D}">
      <dgm:prSet/>
      <dgm:spPr/>
      <dgm:t>
        <a:bodyPr/>
        <a:lstStyle/>
        <a:p>
          <a:endParaRPr lang="en-US"/>
        </a:p>
      </dgm:t>
    </dgm:pt>
    <dgm:pt modelId="{C1CC6C30-CF8D-44D8-ACEA-6982CCB05C39}" type="sibTrans" cxnId="{53CDFB46-D40A-4E28-8C4F-B8533F163D6D}">
      <dgm:prSet/>
      <dgm:spPr/>
      <dgm:t>
        <a:bodyPr/>
        <a:lstStyle/>
        <a:p>
          <a:endParaRPr lang="en-US"/>
        </a:p>
      </dgm:t>
    </dgm:pt>
    <dgm:pt modelId="{AC685D2A-A68D-4A83-A2D3-813DEE2EFE43}">
      <dgm:prSet/>
      <dgm:spPr/>
      <dgm:t>
        <a:bodyPr/>
        <a:lstStyle/>
        <a:p>
          <a:r>
            <a:rPr lang="zh-CN"/>
            <a:t>数组指针</a:t>
          </a:r>
          <a:r>
            <a:rPr lang="en-US"/>
            <a:t>int (*p2)[4]=a</a:t>
          </a:r>
        </a:p>
      </dgm:t>
    </dgm:pt>
    <dgm:pt modelId="{657CE60B-7292-4CA9-ABB4-B149082F77C4}" type="parTrans" cxnId="{BAA2F77E-ADFA-4192-8424-84E75B7B2B3F}">
      <dgm:prSet/>
      <dgm:spPr/>
      <dgm:t>
        <a:bodyPr/>
        <a:lstStyle/>
        <a:p>
          <a:endParaRPr lang="en-US"/>
        </a:p>
      </dgm:t>
    </dgm:pt>
    <dgm:pt modelId="{5FA77C71-DBC2-4AEE-8D93-66E2B8E9C34A}" type="sibTrans" cxnId="{BAA2F77E-ADFA-4192-8424-84E75B7B2B3F}">
      <dgm:prSet/>
      <dgm:spPr/>
      <dgm:t>
        <a:bodyPr/>
        <a:lstStyle/>
        <a:p>
          <a:endParaRPr lang="en-US"/>
        </a:p>
      </dgm:t>
    </dgm:pt>
    <dgm:pt modelId="{E2FEBD0B-C61E-4020-A24C-4DCDF661C53D}">
      <dgm:prSet/>
      <dgm:spPr/>
      <dgm:t>
        <a:bodyPr/>
        <a:lstStyle/>
        <a:p>
          <a:r>
            <a:rPr lang="en-US"/>
            <a:t>p2</a:t>
          </a:r>
          <a:r>
            <a:rPr lang="zh-CN"/>
            <a:t>中的元素类型为</a:t>
          </a:r>
          <a:r>
            <a:rPr lang="en-US"/>
            <a:t>int [4]</a:t>
          </a:r>
          <a:r>
            <a:rPr lang="zh-CN"/>
            <a:t>（</a:t>
          </a:r>
          <a:r>
            <a:rPr lang="en-US"/>
            <a:t>4</a:t>
          </a:r>
          <a:r>
            <a:rPr lang="zh-CN"/>
            <a:t>个</a:t>
          </a:r>
          <a:r>
            <a:rPr lang="en-US"/>
            <a:t>int</a:t>
          </a:r>
          <a:r>
            <a:rPr lang="zh-CN"/>
            <a:t>元素的数组）</a:t>
          </a:r>
          <a:endParaRPr lang="en-US"/>
        </a:p>
      </dgm:t>
    </dgm:pt>
    <dgm:pt modelId="{1BB7BC7F-CB05-45F2-B8F9-26035B855DA9}" type="parTrans" cxnId="{9BDD268C-8961-4774-BFC5-DD0A78ECB288}">
      <dgm:prSet/>
      <dgm:spPr/>
      <dgm:t>
        <a:bodyPr/>
        <a:lstStyle/>
        <a:p>
          <a:endParaRPr lang="en-US"/>
        </a:p>
      </dgm:t>
    </dgm:pt>
    <dgm:pt modelId="{839E9408-D8AA-4BCA-8312-26EDD70B9DC0}" type="sibTrans" cxnId="{9BDD268C-8961-4774-BFC5-DD0A78ECB288}">
      <dgm:prSet/>
      <dgm:spPr/>
      <dgm:t>
        <a:bodyPr/>
        <a:lstStyle/>
        <a:p>
          <a:endParaRPr lang="en-US"/>
        </a:p>
      </dgm:t>
    </dgm:pt>
    <dgm:pt modelId="{0F6998B0-3BF7-41BA-99A8-7B1227C06A9B}">
      <dgm:prSet/>
      <dgm:spPr/>
      <dgm:t>
        <a:bodyPr/>
        <a:lstStyle/>
        <a:p>
          <a:r>
            <a:rPr lang="en-US"/>
            <a:t>p2</a:t>
          </a:r>
          <a:r>
            <a:rPr lang="zh-CN"/>
            <a:t>为</a:t>
          </a:r>
          <a:r>
            <a:rPr lang="en-US"/>
            <a:t>int (*)[4]</a:t>
          </a:r>
          <a:r>
            <a:rPr lang="zh-CN"/>
            <a:t>类型</a:t>
          </a:r>
          <a:endParaRPr lang="en-US"/>
        </a:p>
      </dgm:t>
    </dgm:pt>
    <dgm:pt modelId="{DC985737-C622-486F-B1DB-FCE716CE3136}" type="parTrans" cxnId="{296597DF-4C8A-44ED-98A2-5A2B1143A197}">
      <dgm:prSet/>
      <dgm:spPr/>
      <dgm:t>
        <a:bodyPr/>
        <a:lstStyle/>
        <a:p>
          <a:endParaRPr lang="en-US"/>
        </a:p>
      </dgm:t>
    </dgm:pt>
    <dgm:pt modelId="{23AE676E-5955-49AA-A4EE-CB5E29501C87}" type="sibTrans" cxnId="{296597DF-4C8A-44ED-98A2-5A2B1143A197}">
      <dgm:prSet/>
      <dgm:spPr/>
      <dgm:t>
        <a:bodyPr/>
        <a:lstStyle/>
        <a:p>
          <a:endParaRPr lang="en-US"/>
        </a:p>
      </dgm:t>
    </dgm:pt>
    <dgm:pt modelId="{C3F0EA6C-E6A0-4ADB-9BB0-9FF8E1F8316E}" type="pres">
      <dgm:prSet presAssocID="{A634F645-3A1C-43B8-B2C0-F1A92C8186A5}" presName="linear" presStyleCnt="0">
        <dgm:presLayoutVars>
          <dgm:dir/>
          <dgm:animLvl val="lvl"/>
          <dgm:resizeHandles val="exact"/>
        </dgm:presLayoutVars>
      </dgm:prSet>
      <dgm:spPr/>
    </dgm:pt>
    <dgm:pt modelId="{B0C71C87-1398-458C-9C86-DF5EE6E5C32E}" type="pres">
      <dgm:prSet presAssocID="{187E13E1-0B4E-4B43-9BA5-BF5A228F8725}" presName="parentLin" presStyleCnt="0"/>
      <dgm:spPr/>
    </dgm:pt>
    <dgm:pt modelId="{02B00D88-26A1-4C99-83F6-0D65713E908E}" type="pres">
      <dgm:prSet presAssocID="{187E13E1-0B4E-4B43-9BA5-BF5A228F8725}" presName="parentLeftMargin" presStyleLbl="node1" presStyleIdx="0" presStyleCnt="1"/>
      <dgm:spPr/>
    </dgm:pt>
    <dgm:pt modelId="{E162CD14-CCDA-4DC5-AFAD-7AF017DDC9E9}" type="pres">
      <dgm:prSet presAssocID="{187E13E1-0B4E-4B43-9BA5-BF5A228F872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8406597-D20C-4D6B-8183-09A3F830689C}" type="pres">
      <dgm:prSet presAssocID="{187E13E1-0B4E-4B43-9BA5-BF5A228F8725}" presName="negativeSpace" presStyleCnt="0"/>
      <dgm:spPr/>
    </dgm:pt>
    <dgm:pt modelId="{6F1B2E23-96E3-421E-9342-4BFDC48DBB6A}" type="pres">
      <dgm:prSet presAssocID="{187E13E1-0B4E-4B43-9BA5-BF5A228F872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694AE07-3467-4AC2-9F05-2E896ECB3A87}" type="presOf" srcId="{A634F645-3A1C-43B8-B2C0-F1A92C8186A5}" destId="{C3F0EA6C-E6A0-4ADB-9BB0-9FF8E1F8316E}" srcOrd="0" destOrd="0" presId="urn:microsoft.com/office/officeart/2005/8/layout/list1"/>
    <dgm:cxn modelId="{5A20CE21-825D-4C81-BF8E-8BE5B0A0484D}" type="presOf" srcId="{187E13E1-0B4E-4B43-9BA5-BF5A228F8725}" destId="{E162CD14-CCDA-4DC5-AFAD-7AF017DDC9E9}" srcOrd="1" destOrd="0" presId="urn:microsoft.com/office/officeart/2005/8/layout/list1"/>
    <dgm:cxn modelId="{53CDFB46-D40A-4E28-8C4F-B8533F163D6D}" srcId="{1472467E-8C05-46C2-99B1-2E2BCCC80C58}" destId="{C5EE4951-CE2C-4CF1-8C88-F7D2612EE8D4}" srcOrd="1" destOrd="0" parTransId="{A33BC269-EE26-4915-AE0C-EDA4731754EC}" sibTransId="{C1CC6C30-CF8D-44D8-ACEA-6982CCB05C39}"/>
    <dgm:cxn modelId="{E1AAB548-EE9C-42F9-8FDD-3B106F49DDC8}" srcId="{A634F645-3A1C-43B8-B2C0-F1A92C8186A5}" destId="{187E13E1-0B4E-4B43-9BA5-BF5A228F8725}" srcOrd="0" destOrd="0" parTransId="{D3596DC3-F16A-47DB-AACE-B574A063ADB8}" sibTransId="{9A50D658-8382-4569-99C6-2CBEA2DEACA4}"/>
    <dgm:cxn modelId="{E72D0671-6826-4CDB-B2DD-488F8A901A18}" srcId="{187E13E1-0B4E-4B43-9BA5-BF5A228F8725}" destId="{1472467E-8C05-46C2-99B1-2E2BCCC80C58}" srcOrd="0" destOrd="0" parTransId="{F855307B-0CE2-4B5E-8DD4-7F240A795672}" sibTransId="{7BC0A83A-6F17-41AD-BAD1-D37907ED05D2}"/>
    <dgm:cxn modelId="{CE371278-5296-4B00-AF5C-E4209A7B3B10}" type="presOf" srcId="{C5EE4951-CE2C-4CF1-8C88-F7D2612EE8D4}" destId="{6F1B2E23-96E3-421E-9342-4BFDC48DBB6A}" srcOrd="0" destOrd="2" presId="urn:microsoft.com/office/officeart/2005/8/layout/list1"/>
    <dgm:cxn modelId="{F8C7AB7D-05FF-41F0-B673-AEAAB05B3FF6}" srcId="{1472467E-8C05-46C2-99B1-2E2BCCC80C58}" destId="{103EB60A-BE68-48E2-8699-FAB359B2F00D}" srcOrd="0" destOrd="0" parTransId="{BCE26E0F-FF23-4D3C-B62C-62CB028A764B}" sibTransId="{7F887840-BFE5-4ABD-8AA2-F41CC8508C60}"/>
    <dgm:cxn modelId="{BAA2F77E-ADFA-4192-8424-84E75B7B2B3F}" srcId="{187E13E1-0B4E-4B43-9BA5-BF5A228F8725}" destId="{AC685D2A-A68D-4A83-A2D3-813DEE2EFE43}" srcOrd="1" destOrd="0" parTransId="{657CE60B-7292-4CA9-ABB4-B149082F77C4}" sibTransId="{5FA77C71-DBC2-4AEE-8D93-66E2B8E9C34A}"/>
    <dgm:cxn modelId="{9BCA518B-478E-4C21-99EF-C9C985CBFD68}" type="presOf" srcId="{103EB60A-BE68-48E2-8699-FAB359B2F00D}" destId="{6F1B2E23-96E3-421E-9342-4BFDC48DBB6A}" srcOrd="0" destOrd="1" presId="urn:microsoft.com/office/officeart/2005/8/layout/list1"/>
    <dgm:cxn modelId="{9BDD268C-8961-4774-BFC5-DD0A78ECB288}" srcId="{AC685D2A-A68D-4A83-A2D3-813DEE2EFE43}" destId="{E2FEBD0B-C61E-4020-A24C-4DCDF661C53D}" srcOrd="0" destOrd="0" parTransId="{1BB7BC7F-CB05-45F2-B8F9-26035B855DA9}" sibTransId="{839E9408-D8AA-4BCA-8312-26EDD70B9DC0}"/>
    <dgm:cxn modelId="{A9A8B4AB-4BBB-4086-B47B-DA2B839C38FA}" type="presOf" srcId="{0F6998B0-3BF7-41BA-99A8-7B1227C06A9B}" destId="{6F1B2E23-96E3-421E-9342-4BFDC48DBB6A}" srcOrd="0" destOrd="5" presId="urn:microsoft.com/office/officeart/2005/8/layout/list1"/>
    <dgm:cxn modelId="{B5FF3EAE-C9AD-4649-B5B7-6455369C4C28}" type="presOf" srcId="{AC685D2A-A68D-4A83-A2D3-813DEE2EFE43}" destId="{6F1B2E23-96E3-421E-9342-4BFDC48DBB6A}" srcOrd="0" destOrd="3" presId="urn:microsoft.com/office/officeart/2005/8/layout/list1"/>
    <dgm:cxn modelId="{960E96B3-D2F8-48BC-A2EC-209DF3C0DD8C}" type="presOf" srcId="{1472467E-8C05-46C2-99B1-2E2BCCC80C58}" destId="{6F1B2E23-96E3-421E-9342-4BFDC48DBB6A}" srcOrd="0" destOrd="0" presId="urn:microsoft.com/office/officeart/2005/8/layout/list1"/>
    <dgm:cxn modelId="{FE98A4B9-E4FD-4677-9B50-30E437702F5A}" type="presOf" srcId="{E2FEBD0B-C61E-4020-A24C-4DCDF661C53D}" destId="{6F1B2E23-96E3-421E-9342-4BFDC48DBB6A}" srcOrd="0" destOrd="4" presId="urn:microsoft.com/office/officeart/2005/8/layout/list1"/>
    <dgm:cxn modelId="{B9AD08C1-25EB-469C-8B64-F88D8AA98253}" type="presOf" srcId="{187E13E1-0B4E-4B43-9BA5-BF5A228F8725}" destId="{02B00D88-26A1-4C99-83F6-0D65713E908E}" srcOrd="0" destOrd="0" presId="urn:microsoft.com/office/officeart/2005/8/layout/list1"/>
    <dgm:cxn modelId="{296597DF-4C8A-44ED-98A2-5A2B1143A197}" srcId="{AC685D2A-A68D-4A83-A2D3-813DEE2EFE43}" destId="{0F6998B0-3BF7-41BA-99A8-7B1227C06A9B}" srcOrd="1" destOrd="0" parTransId="{DC985737-C622-486F-B1DB-FCE716CE3136}" sibTransId="{23AE676E-5955-49AA-A4EE-CB5E29501C87}"/>
    <dgm:cxn modelId="{7C9E1B0F-739D-4630-8066-5081E087CF9D}" type="presParOf" srcId="{C3F0EA6C-E6A0-4ADB-9BB0-9FF8E1F8316E}" destId="{B0C71C87-1398-458C-9C86-DF5EE6E5C32E}" srcOrd="0" destOrd="0" presId="urn:microsoft.com/office/officeart/2005/8/layout/list1"/>
    <dgm:cxn modelId="{9FC3DB95-445F-4C24-9C09-C061A026A2F8}" type="presParOf" srcId="{B0C71C87-1398-458C-9C86-DF5EE6E5C32E}" destId="{02B00D88-26A1-4C99-83F6-0D65713E908E}" srcOrd="0" destOrd="0" presId="urn:microsoft.com/office/officeart/2005/8/layout/list1"/>
    <dgm:cxn modelId="{ACB66F1F-0801-437F-9B9F-895C80575F8B}" type="presParOf" srcId="{B0C71C87-1398-458C-9C86-DF5EE6E5C32E}" destId="{E162CD14-CCDA-4DC5-AFAD-7AF017DDC9E9}" srcOrd="1" destOrd="0" presId="urn:microsoft.com/office/officeart/2005/8/layout/list1"/>
    <dgm:cxn modelId="{BE74EF2D-CF8B-4CAE-9044-C45651E7DF90}" type="presParOf" srcId="{C3F0EA6C-E6A0-4ADB-9BB0-9FF8E1F8316E}" destId="{88406597-D20C-4D6B-8183-09A3F830689C}" srcOrd="1" destOrd="0" presId="urn:microsoft.com/office/officeart/2005/8/layout/list1"/>
    <dgm:cxn modelId="{28D78158-3FC7-4354-853A-71107DCB200F}" type="presParOf" srcId="{C3F0EA6C-E6A0-4ADB-9BB0-9FF8E1F8316E}" destId="{6F1B2E23-96E3-421E-9342-4BFDC48DBB6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084C5-6F71-452B-959D-1AC2B2E08F50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CF167-0056-438F-AA29-67B3C28587A0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/>
            <a:t>第一章：</a:t>
          </a:r>
          <a:r>
            <a:rPr lang="zh-CN" sz="2200" kern="1200"/>
            <a:t>进制转换、整数、浮点数、字符、基本逻辑结构</a:t>
          </a:r>
          <a:endParaRPr lang="en-US" sz="2200" kern="1200"/>
        </a:p>
      </dsp:txBody>
      <dsp:txXfrm>
        <a:off x="0" y="531"/>
        <a:ext cx="10515600" cy="870055"/>
      </dsp:txXfrm>
    </dsp:sp>
    <dsp:sp modelId="{C8ECFEC1-B355-4C9C-BF3C-35E612FEA458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00628-EB2F-4522-9F4D-E07F9E6E21FC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/>
            <a:t>第二章：</a:t>
          </a:r>
          <a:r>
            <a:rPr lang="en-US" sz="2200" kern="1200"/>
            <a:t>C</a:t>
          </a:r>
          <a:r>
            <a:rPr lang="zh-CN" sz="2200" kern="1200"/>
            <a:t>语言中的变量、运算符</a:t>
          </a:r>
          <a:endParaRPr lang="en-US" sz="2200" kern="1200"/>
        </a:p>
      </dsp:txBody>
      <dsp:txXfrm>
        <a:off x="0" y="870586"/>
        <a:ext cx="10515600" cy="870055"/>
      </dsp:txXfrm>
    </dsp:sp>
    <dsp:sp modelId="{59F1F6C5-0FB6-46DC-8606-A18D3E6082D5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A929E-31E3-4B7C-9B2C-CB7650CB41A9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/>
            <a:t>第三章：</a:t>
          </a:r>
          <a:r>
            <a:rPr lang="en-US" sz="2200" kern="1200"/>
            <a:t>C</a:t>
          </a:r>
          <a:r>
            <a:rPr lang="zh-CN" sz="2200" kern="1200"/>
            <a:t>语言中的数据类型（整数、浮点数、字符、数组、结构体</a:t>
          </a:r>
          <a:r>
            <a:rPr lang="en-US" sz="2200" kern="1200"/>
            <a:t>……</a:t>
          </a:r>
          <a:r>
            <a:rPr lang="zh-CN" sz="2200" kern="1200"/>
            <a:t>）、表达式、基础算法（排序、二分查找）、文件</a:t>
          </a:r>
          <a:endParaRPr lang="en-US" sz="2200" kern="1200"/>
        </a:p>
      </dsp:txBody>
      <dsp:txXfrm>
        <a:off x="0" y="1740641"/>
        <a:ext cx="10515600" cy="870055"/>
      </dsp:txXfrm>
    </dsp:sp>
    <dsp:sp modelId="{10BBF649-89ED-468C-9E14-0FA8C61074E1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0A0AF-E6F9-475A-99FD-822B185B81BF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/>
            <a:t>第四章：</a:t>
          </a:r>
          <a:r>
            <a:rPr lang="en-US" sz="2200" kern="1200"/>
            <a:t>C</a:t>
          </a:r>
          <a:r>
            <a:rPr lang="zh-CN" sz="2200" kern="1200"/>
            <a:t>语言中的函数、常用的库函数（输入输出、字符串操作、数学函数）、函数的递归</a:t>
          </a:r>
          <a:endParaRPr lang="en-US" sz="2200" kern="1200"/>
        </a:p>
      </dsp:txBody>
      <dsp:txXfrm>
        <a:off x="0" y="2610696"/>
        <a:ext cx="10515600" cy="870055"/>
      </dsp:txXfrm>
    </dsp:sp>
    <dsp:sp modelId="{B510CA06-948E-4BEA-9D73-149A5CABB054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B61CC-3B65-4810-A3BB-BBC1C30BF47F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/>
            <a:t>第五章：</a:t>
          </a:r>
          <a:r>
            <a:rPr lang="zh-CN" sz="2200" kern="1200"/>
            <a:t>指针、链表、</a:t>
          </a:r>
          <a:r>
            <a:rPr lang="en-US" sz="2200" kern="1200"/>
            <a:t>C</a:t>
          </a:r>
          <a:r>
            <a:rPr lang="zh-CN" sz="2200" kern="1200"/>
            <a:t>语言的文件访问</a:t>
          </a:r>
          <a:endParaRPr lang="en-US" sz="2200" kern="1200"/>
        </a:p>
      </dsp:txBody>
      <dsp:txXfrm>
        <a:off x="0" y="3480751"/>
        <a:ext cx="10515600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B2E23-96E3-421E-9342-4BFDC48DBB6A}">
      <dsp:nvSpPr>
        <dsp:cNvPr id="0" name=""/>
        <dsp:cNvSpPr/>
      </dsp:nvSpPr>
      <dsp:spPr>
        <a:xfrm>
          <a:off x="0" y="467087"/>
          <a:ext cx="10927829" cy="365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562356" rIns="848121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700" kern="1200"/>
            <a:t>指针数组</a:t>
          </a:r>
          <a:r>
            <a:rPr lang="en-US" sz="2700" kern="1200"/>
            <a:t>int *p1[3]={a[0], a[1], a[2]}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p1</a:t>
          </a:r>
          <a:r>
            <a:rPr lang="zh-CN" sz="2700" kern="1200"/>
            <a:t>中的元素为</a:t>
          </a:r>
          <a:r>
            <a:rPr lang="en-US" sz="2700" kern="1200"/>
            <a:t>int *</a:t>
          </a:r>
          <a:r>
            <a:rPr lang="zh-CN" sz="2700" kern="1200"/>
            <a:t>类型</a:t>
          </a:r>
          <a:endParaRPr lang="en-US" sz="2700" kern="120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p1</a:t>
          </a:r>
          <a:r>
            <a:rPr lang="zh-CN" sz="2700" kern="1200"/>
            <a:t>为</a:t>
          </a:r>
          <a:r>
            <a:rPr lang="en-US" sz="2700" kern="1200"/>
            <a:t>int **</a:t>
          </a:r>
          <a:r>
            <a:rPr lang="zh-CN" sz="2700" kern="1200"/>
            <a:t>类型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700" kern="1200"/>
            <a:t>数组指针</a:t>
          </a:r>
          <a:r>
            <a:rPr lang="en-US" sz="2700" kern="1200"/>
            <a:t>int (*p2)[4]=a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p2</a:t>
          </a:r>
          <a:r>
            <a:rPr lang="zh-CN" sz="2700" kern="1200"/>
            <a:t>中的元素类型为</a:t>
          </a:r>
          <a:r>
            <a:rPr lang="en-US" sz="2700" kern="1200"/>
            <a:t>int [4]</a:t>
          </a:r>
          <a:r>
            <a:rPr lang="zh-CN" sz="2700" kern="1200"/>
            <a:t>（</a:t>
          </a:r>
          <a:r>
            <a:rPr lang="en-US" sz="2700" kern="1200"/>
            <a:t>4</a:t>
          </a:r>
          <a:r>
            <a:rPr lang="zh-CN" sz="2700" kern="1200"/>
            <a:t>个</a:t>
          </a:r>
          <a:r>
            <a:rPr lang="en-US" sz="2700" kern="1200"/>
            <a:t>int</a:t>
          </a:r>
          <a:r>
            <a:rPr lang="zh-CN" sz="2700" kern="1200"/>
            <a:t>元素的数组）</a:t>
          </a:r>
          <a:endParaRPr lang="en-US" sz="2700" kern="120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p2</a:t>
          </a:r>
          <a:r>
            <a:rPr lang="zh-CN" sz="2700" kern="1200"/>
            <a:t>为</a:t>
          </a:r>
          <a:r>
            <a:rPr lang="en-US" sz="2700" kern="1200"/>
            <a:t>int (*)[4]</a:t>
          </a:r>
          <a:r>
            <a:rPr lang="zh-CN" sz="2700" kern="1200"/>
            <a:t>类型</a:t>
          </a:r>
          <a:endParaRPr lang="en-US" sz="2700" kern="1200"/>
        </a:p>
      </dsp:txBody>
      <dsp:txXfrm>
        <a:off x="0" y="467087"/>
        <a:ext cx="10927829" cy="3657150"/>
      </dsp:txXfrm>
    </dsp:sp>
    <dsp:sp modelId="{E162CD14-CCDA-4DC5-AFAD-7AF017DDC9E9}">
      <dsp:nvSpPr>
        <dsp:cNvPr id="0" name=""/>
        <dsp:cNvSpPr/>
      </dsp:nvSpPr>
      <dsp:spPr>
        <a:xfrm>
          <a:off x="546391" y="68567"/>
          <a:ext cx="764948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/>
            <a:t>以数组</a:t>
          </a:r>
          <a:r>
            <a:rPr lang="en-US" sz="2700" b="0" i="0" kern="1200"/>
            <a:t>int a[3][4]</a:t>
          </a:r>
          <a:r>
            <a:rPr lang="zh-CN" sz="2700" b="0" i="0" kern="1200"/>
            <a:t>为例：</a:t>
          </a:r>
          <a:endParaRPr lang="en-US" sz="2700" kern="1200"/>
        </a:p>
      </dsp:txBody>
      <dsp:txXfrm>
        <a:off x="585299" y="107475"/>
        <a:ext cx="757166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D82B2-155D-4581-A7F2-74BBE5273ABF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869E7-41EF-4E96-B360-8204BAD550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28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869E7-41EF-4E96-B360-8204BAD550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4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5096-554E-34B2-6314-AED2EA985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AC66D-DF7F-C065-1248-3A3C22815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377A95-2F25-4EBA-5BE0-108E41F31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C0CB8C-6650-24E3-65EB-5D47F95A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FDB2F5-3298-7793-41FB-67E64417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1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28B6DC-9BD3-3CEB-7BCC-AD519CAE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03BD5A-956E-30FC-C3D7-9A32353B9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341C6C-7B48-750A-AE9A-F938B831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C1F79-FFE3-D902-432B-645FE04B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046D7-E327-A307-45AB-D8714678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6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11575D-7639-063E-2B90-024E2B27A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804433-31F9-20DB-ECC5-7EADBF243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CEC723-5AE6-2923-B365-BB18B287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74FC28-2661-CBA3-690C-B4D18C04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452E57-B906-782F-E922-8F925EFC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0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0A47B7-E48D-BB5D-CB4C-8672E696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3D87FB-2502-53A7-02DA-29CF9C22F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E939B7-67F5-4136-3B9F-A484DE76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07E729-AD02-64DB-324A-0914780D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92C8B7-CE02-22CC-1BA8-77BFA267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68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2333C0-71CF-0EAB-78F6-175A704E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1AA809-210C-C272-EBB7-77392AE16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1C1DFB-9E55-D810-7309-29024D5B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B690D9-1B79-BE41-7C28-4F6C20C7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7E735E-0E4B-6EF6-AD87-E9C1C66F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51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68F72F-1408-2A74-9681-C7300512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811535-4958-616E-3DB0-0BF50D5E5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2384CA-E742-2BF0-57D8-7666CA21E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873ACE-5DA8-24B9-B75C-3C1377F4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547846-432C-382E-1F69-04D0F551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28F65E-2BBE-2695-69F3-55871682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90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F0AFA4-BB1D-EB0D-41F4-C3DD15A6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DB6677-EF8E-0F41-0489-E064A99F7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8A74DD-491F-047A-A08F-34E26894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206A96-7053-84FD-E68C-047DCF6EB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123135-7458-4104-DCCD-92766E451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E6EF252-2CA2-5593-0A69-3A265E81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F24267-D570-40A0-9477-3656E462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D3F2B0-8952-E0E9-AFBC-024CACEE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53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E5117-7BF5-99DD-6023-A1CF639B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94EA3B-7EE0-D2F1-1B59-1A5379FA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53CC9A-8F0A-78E1-F23D-BA100FC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5C544A-90C4-9404-2691-3EE7555E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88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51A740-3972-B0BC-12BE-B30C0CB8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417FBE-34AA-23F2-CFAB-B49CF1E6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A01AB2-EF91-903A-16D2-8786D4AC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77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037FB-C7AD-46C9-7C80-EF3CE97A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4828C5-30BD-7C83-6A4B-91E57DB07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EC0979-6EA8-C6B0-75E2-04665B798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F23B68-084E-3833-4482-298A7F58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423D30-2DD0-C68D-D6DC-C0491A47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3F9C0F-DB81-873B-C11B-83168237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7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3196D3-6F36-FF36-AFE4-422D39C2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6716D06-3C44-6ADD-902A-E414B71BE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BBEDCF-E4F8-B5C1-0CF9-811146B41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FE5451-B687-E314-6E59-4EE54241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204A38-1E5C-EBC7-8BDE-83FBE4D1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13733C-40AA-7358-B366-A42675A1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95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E35BA6-6DDA-983E-D557-218362A9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38DD4F-B843-1D24-365D-B67B16AC8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0BB912-1558-39DF-7D6E-35D744195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23EBE-4587-4696-8AD3-C9392A008FB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820CC9-0914-3EEF-8909-906841DBE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134958-BFA4-3C7F-F092-AA525281A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DB9E6-7BFC-4D9F-AB32-72B66D279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ngligalaxy@mail.ustc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6996E16-8994-EEBB-9735-A38AFCD90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zh-CN" altLang="en-US" sz="4800">
                <a:solidFill>
                  <a:srgbClr val="FFFFFF"/>
                </a:solidFill>
              </a:rPr>
              <a:t>计算机程序设计</a:t>
            </a:r>
            <a:r>
              <a:rPr lang="en-US" altLang="zh-CN" sz="4800">
                <a:solidFill>
                  <a:srgbClr val="FFFFFF"/>
                </a:solidFill>
              </a:rPr>
              <a:t>A</a:t>
            </a:r>
            <a:br>
              <a:rPr lang="en-US" altLang="zh-CN" sz="4800">
                <a:solidFill>
                  <a:srgbClr val="FFFFFF"/>
                </a:solidFill>
              </a:rPr>
            </a:br>
            <a:r>
              <a:rPr lang="zh-CN" altLang="en-US" sz="4800">
                <a:solidFill>
                  <a:srgbClr val="FFFFFF"/>
                </a:solidFill>
              </a:rPr>
              <a:t>习题课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C3AF2D-4D3A-9771-7B7F-E84411A05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zh-CN" altLang="en-US" dirty="0"/>
              <a:t>王浩宇 </a:t>
            </a:r>
            <a:r>
              <a:rPr lang="en-US" altLang="zh-CN" dirty="0"/>
              <a:t>12.12</a:t>
            </a:r>
            <a:br>
              <a:rPr lang="en-US" altLang="zh-CN" dirty="0">
                <a:hlinkClick r:id="rId2"/>
              </a:rPr>
            </a:br>
            <a:r>
              <a:rPr lang="en-US" altLang="zh-CN" dirty="0">
                <a:hlinkClick r:id="rId2"/>
              </a:rPr>
              <a:t>tongligalaxy@mail.ustc.edu.cn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84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2">
            <a:extLst>
              <a:ext uri="{FF2B5EF4-FFF2-40B4-BE49-F238E27FC236}">
                <a16:creationId xmlns:a16="http://schemas.microsoft.com/office/drawing/2014/main" id="{38E7F548-5869-447D-3693-E42BDE4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ED24FBF-5F71-3D98-6306-7C61E4B51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1E102EBF-6C1E-6962-1E42-52EE9E550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4EB1BE45-B2BB-BD79-5A84-67559D606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378EFB8B-4024-ABFA-FE87-5A27BE31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84BA96-EDD3-5A90-B883-F7CA7D6A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2588"/>
            <a:ext cx="10515600" cy="1325563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编写函数，将两个字符串连接，在主函数中输入字符串并输出字符串连接结果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443E64-807D-B4F3-0BE6-A6F73DA22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831976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题目分析：需要在主函数中输入输出，字符串由参数传入函数，拼接结果在主函数中使用，所以需要将结果存储在实参地址空间中，而不能在函数中创建局部变量存储。</a:t>
            </a:r>
            <a:endParaRPr lang="en-US" altLang="zh-CN" sz="2400" dirty="0"/>
          </a:p>
          <a:p>
            <a:r>
              <a:rPr lang="zh-CN" altLang="en-US" sz="2400" b="0" dirty="0">
                <a:effectLst/>
                <a:latin typeface="Consolas" panose="020B0609020204030204" pitchFamily="49" charset="0"/>
              </a:rPr>
              <a:t>结尾</a:t>
            </a:r>
            <a:r>
              <a:rPr lang="en-US" altLang="zh-CN" sz="2400" b="0" dirty="0">
                <a:effectLst/>
                <a:latin typeface="Consolas" panose="020B0609020204030204" pitchFamily="49" charset="0"/>
              </a:rPr>
              <a:t>'\0'</a:t>
            </a:r>
            <a:r>
              <a:rPr lang="zh-CN" altLang="en-US" sz="2400" b="0" dirty="0">
                <a:effectLst/>
                <a:latin typeface="Consolas" panose="020B0609020204030204" pitchFamily="49" charset="0"/>
              </a:rPr>
              <a:t>必须被复制或补充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D94FBF-012A-0F25-390A-49EDAFBF4E45}"/>
              </a:ext>
            </a:extLst>
          </p:cNvPr>
          <p:cNvSpPr txBox="1"/>
          <p:nvPr/>
        </p:nvSpPr>
        <p:spPr>
          <a:xfrm>
            <a:off x="6096000" y="3429000"/>
            <a:ext cx="5651500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my_strcat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[],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[]){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\0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\0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C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altLang="zh-CN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0DDC16-6264-F18E-0576-50FCCC89E85F}"/>
              </a:ext>
            </a:extLst>
          </p:cNvPr>
          <p:cNvSpPr txBox="1"/>
          <p:nvPr/>
        </p:nvSpPr>
        <p:spPr>
          <a:xfrm>
            <a:off x="444500" y="3429000"/>
            <a:ext cx="5353050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my_strcat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[],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[]){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\0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\0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altLang="zh-CN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zh-C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\0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2761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DE0E302-AF57-0721-8523-D389BBFB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各种知识点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1BFEE5-2258-7E8F-6209-31F53B997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zh-CN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50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5E235B4-A6D2-E27C-B9C5-0E60E845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变量命名规则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A5C8850C-7F66-507A-C675-7068B4F2C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zh-CN" altLang="en-US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变量名由字母、数字和下划线组成，不能以数字开头。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zh-CN" altLang="en-US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变量名区分大小写。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zh-CN" altLang="en-US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变量名不能是</a:t>
            </a:r>
            <a:r>
              <a:rPr kumimoji="0" lang="en-US" altLang="zh-CN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C</a:t>
            </a:r>
            <a:r>
              <a:rPr kumimoji="0" lang="zh-CN" altLang="en-US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语言的保留字（如</a:t>
            </a:r>
            <a:r>
              <a:rPr kumimoji="0" lang="en-US" altLang="zh-CN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int</a:t>
            </a:r>
            <a:r>
              <a:rPr kumimoji="0" lang="zh-CN" altLang="en-US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、</a:t>
            </a:r>
            <a:r>
              <a:rPr kumimoji="0" lang="en-US" altLang="zh-CN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float</a:t>
            </a:r>
            <a:r>
              <a:rPr kumimoji="0" lang="zh-CN" altLang="en-US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、</a:t>
            </a:r>
            <a:r>
              <a:rPr kumimoji="0" lang="en-US" altLang="zh-CN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if</a:t>
            </a:r>
            <a:r>
              <a:rPr kumimoji="0" lang="zh-CN" altLang="en-US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等）</a:t>
            </a:r>
          </a:p>
        </p:txBody>
      </p:sp>
    </p:spTree>
    <p:extLst>
      <p:ext uri="{BB962C8B-B14F-4D97-AF65-F5344CB8AC3E}">
        <p14:creationId xmlns:p14="http://schemas.microsoft.com/office/powerpoint/2010/main" val="174757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839F765-A072-5B1C-57B1-5CAF23A7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运算符</a:t>
            </a:r>
            <a:br>
              <a:rPr lang="en-US" altLang="zh-CN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zh-CN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优先级</a:t>
            </a:r>
            <a:endParaRPr lang="zh-CN" alt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3F7BD6-4BDB-14C7-3CD0-504BB1B2032E}"/>
              </a:ext>
            </a:extLst>
          </p:cNvPr>
          <p:cNvSpPr txBox="1"/>
          <p:nvPr/>
        </p:nvSpPr>
        <p:spPr>
          <a:xfrm>
            <a:off x="4323539" y="6196725"/>
            <a:ext cx="765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优先级顺序：算数运算符</a:t>
            </a:r>
            <a:r>
              <a:rPr lang="en-US" altLang="zh-CN" dirty="0"/>
              <a:t>&gt;</a:t>
            </a:r>
            <a:r>
              <a:rPr lang="zh-CN" altLang="en-US" dirty="0"/>
              <a:t>关系运算符</a:t>
            </a:r>
            <a:r>
              <a:rPr lang="en-US" altLang="zh-CN" dirty="0"/>
              <a:t>&gt;</a:t>
            </a:r>
            <a:r>
              <a:rPr lang="zh-CN" altLang="en-US" dirty="0"/>
              <a:t>逻辑运算符</a:t>
            </a:r>
            <a:r>
              <a:rPr lang="en-US" altLang="zh-CN" dirty="0"/>
              <a:t>&gt;</a:t>
            </a:r>
            <a:r>
              <a:rPr lang="zh-CN" altLang="en-US" dirty="0"/>
              <a:t>赋值运算符</a:t>
            </a:r>
          </a:p>
        </p:txBody>
      </p:sp>
      <p:pic>
        <p:nvPicPr>
          <p:cNvPr id="11" name="内容占位符 10" descr="表格&#10;&#10;描述已自动生成">
            <a:extLst>
              <a:ext uri="{FF2B5EF4-FFF2-40B4-BE49-F238E27FC236}">
                <a16:creationId xmlns:a16="http://schemas.microsoft.com/office/drawing/2014/main" id="{0D563401-920C-2EF2-99A2-F1C531F84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78" y="386659"/>
            <a:ext cx="7185281" cy="5717971"/>
          </a:xfrm>
        </p:spPr>
      </p:pic>
    </p:spTree>
    <p:extLst>
      <p:ext uri="{BB962C8B-B14F-4D97-AF65-F5344CB8AC3E}">
        <p14:creationId xmlns:p14="http://schemas.microsoft.com/office/powerpoint/2010/main" val="389983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4E6216D-FF97-8466-7E02-8676226B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数组的定义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A293D1-C8A2-5E94-9101-11A63F6B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绝对不能使用变量作为长度定义数组，因为容易忘记给变量赋值。</a:t>
            </a:r>
            <a:endParaRPr lang="en-US" altLang="zh-CN" dirty="0"/>
          </a:p>
          <a:p>
            <a:r>
              <a:rPr lang="zh-CN" altLang="en-US" dirty="0"/>
              <a:t>宁可赋多一点空间，浪费一些，也比因为数组长度没有赋值、数组溢出等问题造成运行错误要好。</a:t>
            </a:r>
            <a:endParaRPr lang="en-US" altLang="zh-CN" dirty="0"/>
          </a:p>
          <a:p>
            <a:r>
              <a:rPr lang="zh-CN" altLang="en-US" dirty="0"/>
              <a:t>但是不能赋值过多，局部变量栈空间有限，不能支持数十万以上的大数组的定义，如果确需要超长的数组，可以定义为全局变量或使用</a:t>
            </a:r>
            <a:r>
              <a:rPr lang="en-US" altLang="zh-CN" dirty="0">
                <a:latin typeface="Consolas" panose="020B0609020204030204" pitchFamily="49" charset="0"/>
              </a:rPr>
              <a:t>malloc</a:t>
            </a:r>
            <a:r>
              <a:rPr lang="zh-CN" altLang="en-US" dirty="0">
                <a:latin typeface="Consolas" panose="020B0609020204030204" pitchFamily="49" charset="0"/>
              </a:rPr>
              <a:t>函数</a:t>
            </a:r>
            <a:r>
              <a:rPr lang="zh-CN" altLang="en-US" dirty="0"/>
              <a:t>申请</a:t>
            </a:r>
          </a:p>
        </p:txBody>
      </p:sp>
    </p:spTree>
    <p:extLst>
      <p:ext uri="{BB962C8B-B14F-4D97-AF65-F5344CB8AC3E}">
        <p14:creationId xmlns:p14="http://schemas.microsoft.com/office/powerpoint/2010/main" val="183675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6">
            <a:extLst>
              <a:ext uri="{FF2B5EF4-FFF2-40B4-BE49-F238E27FC236}">
                <a16:creationId xmlns:a16="http://schemas.microsoft.com/office/drawing/2014/main" id="{357C1380-2095-23BD-F217-8D4B7A18E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30BF2DD3-B6C8-D8AC-AF21-0C57E4D43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1AF6818-5CE1-E6EB-FA17-DC783D75D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653C0454-0318-B1C0-7BB2-DC825D801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B8BE0D37-2A0E-E2D8-0698-C0CE509A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235A5E1-BAB0-1CF5-4C09-4D9B4275E74F}"/>
              </a:ext>
            </a:extLst>
          </p:cNvPr>
          <p:cNvSpPr txBox="1"/>
          <p:nvPr/>
        </p:nvSpPr>
        <p:spPr>
          <a:xfrm>
            <a:off x="1343439" y="2118828"/>
            <a:ext cx="4297432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score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s1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s2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altLang="zh-C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FA8FF2-BB2E-626F-709A-B4488F8EE0CE}"/>
              </a:ext>
            </a:extLst>
          </p:cNvPr>
          <p:cNvSpPr txBox="1"/>
          <p:nvPr/>
        </p:nvSpPr>
        <p:spPr>
          <a:xfrm>
            <a:off x="6551131" y="2118828"/>
            <a:ext cx="4158284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score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altLang="zh-CN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Stu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Stu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s1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s2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2AF20645-E35E-025C-6619-B6BABF72D86D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rgbClr val="FFFFFF"/>
                </a:solidFill>
              </a:rPr>
              <a:t>结构体的定义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1B160A3B-197B-76C9-65FF-602E9699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354" y="4085141"/>
            <a:ext cx="10315288" cy="2400301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struct</a:t>
            </a:r>
            <a:r>
              <a:rPr lang="zh-CN" altLang="en-US" dirty="0">
                <a:latin typeface="Consolas" panose="020B0609020204030204" pitchFamily="49" charset="0"/>
              </a:rPr>
              <a:t>后的关键字会被定义为一种结构体数据类型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大括号后的关键字会被定义为一个这种结构体类型的变量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typedef</a:t>
            </a:r>
            <a:r>
              <a:rPr lang="zh-CN" altLang="en-US" dirty="0">
                <a:latin typeface="Consolas" panose="020B0609020204030204" pitchFamily="49" charset="0"/>
              </a:rPr>
              <a:t>修饰时，大括号后的关键字被定义为结构体数据类型</a:t>
            </a:r>
          </a:p>
        </p:txBody>
      </p:sp>
    </p:spTree>
    <p:extLst>
      <p:ext uri="{BB962C8B-B14F-4D97-AF65-F5344CB8AC3E}">
        <p14:creationId xmlns:p14="http://schemas.microsoft.com/office/powerpoint/2010/main" val="325236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7BEAF1-8840-93F3-9ADB-B56BE0CF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</a:rPr>
              <a:t>输入输出语句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5799FA-3394-DE63-5650-01CE200E0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需要读入的变量，参数是值还是地址？如果是值，则需要加</a:t>
            </a:r>
            <a:r>
              <a:rPr lang="en-US" altLang="zh-CN" dirty="0"/>
              <a:t>&amp;</a:t>
            </a:r>
            <a:r>
              <a:rPr lang="zh-CN" altLang="en-US" dirty="0"/>
              <a:t>；如果是地址（一般来说只有字符数组），则不需要加</a:t>
            </a:r>
            <a:r>
              <a:rPr lang="en-US" altLang="zh-CN" dirty="0"/>
              <a:t>&amp;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gets</a:t>
            </a:r>
            <a:r>
              <a:rPr lang="zh-CN" altLang="en-US" dirty="0"/>
              <a:t>与</a:t>
            </a:r>
            <a:r>
              <a:rPr lang="en-US" altLang="zh-CN" dirty="0" err="1"/>
              <a:t>fgets</a:t>
            </a:r>
            <a:r>
              <a:rPr lang="zh-CN" altLang="en-US" dirty="0"/>
              <a:t>函数都是读入一行，但写法有所区别！</a:t>
            </a:r>
            <a:endParaRPr lang="en-US" altLang="zh-CN" dirty="0"/>
          </a:p>
          <a:p>
            <a:pPr lvl="1"/>
            <a:r>
              <a:rPr lang="sv-SE" altLang="zh-CN" sz="2800" dirty="0">
                <a:latin typeface="Consolas" panose="020B0609020204030204" pitchFamily="49" charset="0"/>
              </a:rPr>
              <a:t>char str[100]; </a:t>
            </a:r>
            <a:br>
              <a:rPr lang="sv-SE" altLang="zh-CN" sz="2800" dirty="0">
                <a:latin typeface="Consolas" panose="020B0609020204030204" pitchFamily="49" charset="0"/>
              </a:rPr>
            </a:br>
            <a:r>
              <a:rPr lang="sv-SE" altLang="zh-CN" sz="2800" dirty="0">
                <a:latin typeface="Consolas" panose="020B0609020204030204" pitchFamily="49" charset="0"/>
              </a:rPr>
              <a:t>gets(str);</a:t>
            </a:r>
            <a:br>
              <a:rPr lang="sv-SE" altLang="zh-CN" sz="2800" dirty="0">
                <a:latin typeface="Consolas" panose="020B0609020204030204" pitchFamily="49" charset="0"/>
              </a:rPr>
            </a:br>
            <a:r>
              <a:rPr lang="en-US" altLang="zh-CN" sz="2800" dirty="0" err="1">
                <a:latin typeface="Consolas" panose="020B0609020204030204" pitchFamily="49" charset="0"/>
              </a:rPr>
              <a:t>fgets</a:t>
            </a:r>
            <a:r>
              <a:rPr lang="en-US" altLang="zh-CN" sz="2800" dirty="0">
                <a:latin typeface="Consolas" panose="020B0609020204030204" pitchFamily="49" charset="0"/>
              </a:rPr>
              <a:t>(str, </a:t>
            </a:r>
            <a:r>
              <a:rPr lang="en-US" altLang="zh-CN" sz="2800" dirty="0" err="1">
                <a:latin typeface="Consolas" panose="020B0609020204030204" pitchFamily="49" charset="0"/>
              </a:rPr>
              <a:t>sizeof</a:t>
            </a:r>
            <a:r>
              <a:rPr lang="en-US" altLang="zh-CN" sz="2800" dirty="0">
                <a:latin typeface="Consolas" panose="020B0609020204030204" pitchFamily="49" charset="0"/>
              </a:rPr>
              <a:t>(str), stream);</a:t>
            </a:r>
          </a:p>
          <a:p>
            <a:pPr lvl="1"/>
            <a:r>
              <a:rPr lang="en-US" altLang="zh-CN" sz="2800" dirty="0">
                <a:latin typeface="Consolas" panose="020B0609020204030204" pitchFamily="49" charset="0"/>
              </a:rPr>
              <a:t>gets</a:t>
            </a:r>
            <a:r>
              <a:rPr lang="zh-CN" altLang="en-US" sz="2800" dirty="0">
                <a:latin typeface="Consolas" panose="020B0609020204030204" pitchFamily="49" charset="0"/>
              </a:rPr>
              <a:t>结尾无</a:t>
            </a:r>
            <a:r>
              <a:rPr lang="en-US" altLang="zh-CN" sz="2800" dirty="0">
                <a:latin typeface="Consolas" panose="020B0609020204030204" pitchFamily="49" charset="0"/>
              </a:rPr>
              <a:t>'\n'</a:t>
            </a:r>
            <a:r>
              <a:rPr lang="zh-CN" altLang="en-US" sz="2800" dirty="0">
                <a:latin typeface="Consolas" panose="020B0609020204030204" pitchFamily="49" charset="0"/>
              </a:rPr>
              <a:t>，</a:t>
            </a:r>
            <a:r>
              <a:rPr lang="en-US" altLang="zh-CN" sz="2800" dirty="0" err="1">
                <a:latin typeface="Consolas" panose="020B0609020204030204" pitchFamily="49" charset="0"/>
              </a:rPr>
              <a:t>fgets</a:t>
            </a:r>
            <a:r>
              <a:rPr lang="zh-CN" altLang="en-US" sz="2800" dirty="0">
                <a:latin typeface="Consolas" panose="020B0609020204030204" pitchFamily="49" charset="0"/>
              </a:rPr>
              <a:t>结尾有</a:t>
            </a:r>
            <a:r>
              <a:rPr lang="en-US" altLang="zh-CN" sz="2800" dirty="0">
                <a:latin typeface="Consolas" panose="020B0609020204030204" pitchFamily="49" charset="0"/>
              </a:rPr>
              <a:t>'\n'</a:t>
            </a:r>
            <a:endParaRPr lang="zh-CN" alt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42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6487583-F788-3FEA-796D-5824D252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输入输出语句</a:t>
            </a:r>
          </a:p>
        </p:txBody>
      </p:sp>
      <p:pic>
        <p:nvPicPr>
          <p:cNvPr id="9" name="图片 8" descr="表格&#10;&#10;描述已自动生成">
            <a:extLst>
              <a:ext uri="{FF2B5EF4-FFF2-40B4-BE49-F238E27FC236}">
                <a16:creationId xmlns:a16="http://schemas.microsoft.com/office/drawing/2014/main" id="{15D11671-408E-9E1B-D6D9-3124ECF17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56" y="534917"/>
            <a:ext cx="8311487" cy="2950578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610B27-BE39-4941-B7CA-5E8D5AF5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4065138"/>
            <a:ext cx="8332826" cy="932769"/>
          </a:xfrm>
        </p:spPr>
        <p:txBody>
          <a:bodyPr anchor="ctr">
            <a:normAutofit/>
          </a:bodyPr>
          <a:lstStyle/>
          <a:p>
            <a:r>
              <a:rPr lang="en-US" altLang="zh-CN" sz="2400" dirty="0" err="1">
                <a:latin typeface="Consolas" panose="020B0609020204030204" pitchFamily="49" charset="0"/>
              </a:rPr>
              <a:t>scanf</a:t>
            </a:r>
            <a:r>
              <a:rPr lang="zh-CN" altLang="en-US" sz="2400" dirty="0">
                <a:latin typeface="Consolas" panose="020B0609020204030204" pitchFamily="49" charset="0"/>
              </a:rPr>
              <a:t>、</a:t>
            </a:r>
            <a:r>
              <a:rPr lang="en-US" altLang="zh-CN" sz="2400" dirty="0" err="1">
                <a:latin typeface="Consolas" panose="020B0609020204030204" pitchFamily="49" charset="0"/>
              </a:rPr>
              <a:t>printf</a:t>
            </a:r>
            <a:r>
              <a:rPr lang="zh-CN" altLang="en-US" sz="2400" dirty="0">
                <a:latin typeface="Consolas" panose="020B0609020204030204" pitchFamily="49" charset="0"/>
              </a:rPr>
              <a:t>函数中，使用格式化字符串输入输出参数，格式化字符需要适当选择，否则会造成输入输出错误。</a:t>
            </a:r>
            <a:endParaRPr lang="en-US" altLang="zh-CN" sz="2400" dirty="0">
              <a:latin typeface="Consolas" panose="020B06090202040302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8105B7-7186-C37D-B36B-E89688DC1BC1}"/>
              </a:ext>
            </a:extLst>
          </p:cNvPr>
          <p:cNvSpPr txBox="1"/>
          <p:nvPr/>
        </p:nvSpPr>
        <p:spPr>
          <a:xfrm>
            <a:off x="4727665" y="3536261"/>
            <a:ext cx="273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Δ</a:t>
            </a:r>
            <a:r>
              <a:rPr lang="zh-CN" altLang="en-US" dirty="0"/>
              <a:t>格式化字符</a:t>
            </a:r>
          </a:p>
        </p:txBody>
      </p:sp>
    </p:spTree>
    <p:extLst>
      <p:ext uri="{BB962C8B-B14F-4D97-AF65-F5344CB8AC3E}">
        <p14:creationId xmlns:p14="http://schemas.microsoft.com/office/powerpoint/2010/main" val="383791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577C9D8-DACF-B217-58E9-235E86AC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</a:rPr>
              <a:t>字符串长度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989B88-6045-6358-D0A1-B1225DC2D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altLang="zh-CN" dirty="0" err="1">
                <a:latin typeface="Consolas" panose="020B0609020204030204" pitchFamily="49" charset="0"/>
              </a:rPr>
              <a:t>sizeof</a:t>
            </a:r>
            <a:r>
              <a:rPr lang="en-US" altLang="zh-CN" dirty="0">
                <a:latin typeface="Consolas" panose="020B0609020204030204" pitchFamily="49" charset="0"/>
              </a:rPr>
              <a:t>()</a:t>
            </a:r>
            <a:r>
              <a:rPr lang="zh-CN" altLang="en-US" dirty="0">
                <a:latin typeface="Consolas" panose="020B0609020204030204" pitchFamily="49" charset="0"/>
              </a:rPr>
              <a:t>函数：返回定义的字符数组长度。如定义</a:t>
            </a:r>
            <a:r>
              <a:rPr lang="en-US" altLang="zh-CN" dirty="0">
                <a:latin typeface="Consolas" panose="020B0609020204030204" pitchFamily="49" charset="0"/>
              </a:rPr>
              <a:t>char s[10]</a:t>
            </a:r>
            <a:r>
              <a:rPr lang="zh-CN" altLang="en-US" dirty="0">
                <a:latin typeface="Consolas" panose="020B0609020204030204" pitchFamily="49" charset="0"/>
              </a:rPr>
              <a:t>，不论存储了多少字符，</a:t>
            </a:r>
            <a:r>
              <a:rPr lang="en-US" altLang="zh-CN" dirty="0">
                <a:latin typeface="Consolas" panose="020B0609020204030204" pitchFamily="49" charset="0"/>
              </a:rPr>
              <a:t>'\0'</a:t>
            </a:r>
            <a:r>
              <a:rPr lang="zh-CN" altLang="en-US" dirty="0">
                <a:latin typeface="Consolas" panose="020B0609020204030204" pitchFamily="49" charset="0"/>
              </a:rPr>
              <a:t>位于什么位置，</a:t>
            </a:r>
            <a:r>
              <a:rPr lang="en-US" altLang="zh-CN" dirty="0" err="1">
                <a:latin typeface="Consolas" panose="020B0609020204030204" pitchFamily="49" charset="0"/>
              </a:rPr>
              <a:t>sizeof</a:t>
            </a:r>
            <a:r>
              <a:rPr lang="en-US" altLang="zh-CN" dirty="0">
                <a:latin typeface="Consolas" panose="020B0609020204030204" pitchFamily="49" charset="0"/>
              </a:rPr>
              <a:t>(s)</a:t>
            </a:r>
            <a:r>
              <a:rPr lang="zh-CN" altLang="en-US" dirty="0">
                <a:latin typeface="Consolas" panose="020B0609020204030204" pitchFamily="49" charset="0"/>
              </a:rPr>
              <a:t>都为</a:t>
            </a:r>
            <a:r>
              <a:rPr lang="en-US" altLang="zh-CN" dirty="0">
                <a:latin typeface="Consolas" panose="020B0609020204030204" pitchFamily="49" charset="0"/>
              </a:rPr>
              <a:t>10</a:t>
            </a:r>
            <a:r>
              <a:rPr lang="zh-CN" altLang="en-US" dirty="0">
                <a:latin typeface="Consolas" panose="020B0609020204030204" pitchFamily="49" charset="0"/>
              </a:rPr>
              <a:t>；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 err="1">
                <a:latin typeface="Consolas" panose="020B0609020204030204" pitchFamily="49" charset="0"/>
              </a:rPr>
              <a:t>strlen</a:t>
            </a:r>
            <a:r>
              <a:rPr lang="en-US" altLang="zh-CN" dirty="0">
                <a:latin typeface="Consolas" panose="020B0609020204030204" pitchFamily="49" charset="0"/>
              </a:rPr>
              <a:t>()</a:t>
            </a:r>
            <a:r>
              <a:rPr lang="zh-CN" altLang="en-US" dirty="0">
                <a:latin typeface="Consolas" panose="020B0609020204030204" pitchFamily="49" charset="0"/>
              </a:rPr>
              <a:t>函数：定义在</a:t>
            </a:r>
            <a:r>
              <a:rPr lang="en-US" altLang="zh-CN" dirty="0">
                <a:latin typeface="Consolas" panose="020B0609020204030204" pitchFamily="49" charset="0"/>
              </a:rPr>
              <a:t>&lt;</a:t>
            </a:r>
            <a:r>
              <a:rPr lang="en-US" altLang="zh-CN" dirty="0" err="1">
                <a:latin typeface="Consolas" panose="020B0609020204030204" pitchFamily="49" charset="0"/>
              </a:rPr>
              <a:t>string.h</a:t>
            </a:r>
            <a:r>
              <a:rPr lang="en-US" altLang="zh-CN" dirty="0">
                <a:latin typeface="Consolas" panose="020B0609020204030204" pitchFamily="49" charset="0"/>
              </a:rPr>
              <a:t>&gt;</a:t>
            </a:r>
            <a:r>
              <a:rPr lang="zh-CN" altLang="en-US" dirty="0">
                <a:latin typeface="Consolas" panose="020B0609020204030204" pitchFamily="49" charset="0"/>
              </a:rPr>
              <a:t>库中，返回</a:t>
            </a:r>
            <a:r>
              <a:rPr lang="en-US" altLang="zh-CN" dirty="0">
                <a:latin typeface="Consolas" panose="020B0609020204030204" pitchFamily="49" charset="0"/>
              </a:rPr>
              <a:t>'\0'</a:t>
            </a:r>
            <a:r>
              <a:rPr lang="zh-CN" altLang="en-US" dirty="0">
                <a:latin typeface="Consolas" panose="020B0609020204030204" pitchFamily="49" charset="0"/>
              </a:rPr>
              <a:t>前的字符长度，即不包含</a:t>
            </a:r>
            <a:r>
              <a:rPr lang="en-US" altLang="zh-CN" dirty="0">
                <a:latin typeface="Consolas" panose="020B0609020204030204" pitchFamily="49" charset="0"/>
              </a:rPr>
              <a:t>'\0'</a:t>
            </a:r>
            <a:r>
              <a:rPr lang="zh-CN" altLang="en-US" dirty="0">
                <a:latin typeface="Consolas" panose="020B0609020204030204" pitchFamily="49" charset="0"/>
              </a:rPr>
              <a:t>；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显式字符串（直接在代码中用双引号括起来的字符串，如</a:t>
            </a:r>
            <a:r>
              <a:rPr lang="en-US" altLang="zh-CN" dirty="0">
                <a:latin typeface="Consolas" panose="020B0609020204030204" pitchFamily="49" charset="0"/>
              </a:rPr>
              <a:t>"hello"</a:t>
            </a:r>
            <a:r>
              <a:rPr lang="zh-CN" altLang="en-US" dirty="0">
                <a:latin typeface="Consolas" panose="020B0609020204030204" pitchFamily="49" charset="0"/>
              </a:rPr>
              <a:t>）由于有结尾的</a:t>
            </a:r>
            <a:r>
              <a:rPr lang="en-US" altLang="zh-CN" dirty="0">
                <a:latin typeface="Consolas" panose="020B0609020204030204" pitchFamily="49" charset="0"/>
              </a:rPr>
              <a:t>'\0'</a:t>
            </a:r>
            <a:r>
              <a:rPr lang="zh-CN" altLang="en-US" dirty="0">
                <a:latin typeface="Consolas" panose="020B0609020204030204" pitchFamily="49" charset="0"/>
              </a:rPr>
              <a:t>，</a:t>
            </a:r>
            <a:r>
              <a:rPr lang="en-US" altLang="zh-CN" dirty="0">
                <a:latin typeface="Consolas" panose="020B0609020204030204" pitchFamily="49" charset="0"/>
              </a:rPr>
              <a:t>char s[5]</a:t>
            </a:r>
            <a:r>
              <a:rPr lang="zh-CN" altLang="en-US" dirty="0">
                <a:latin typeface="Consolas" panose="020B0609020204030204" pitchFamily="49" charset="0"/>
              </a:rPr>
              <a:t>是存不下的。</a:t>
            </a:r>
          </a:p>
        </p:txBody>
      </p:sp>
    </p:spTree>
    <p:extLst>
      <p:ext uri="{BB962C8B-B14F-4D97-AF65-F5344CB8AC3E}">
        <p14:creationId xmlns:p14="http://schemas.microsoft.com/office/powerpoint/2010/main" val="321640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E83E8E4-1235-D8B5-ECD3-085780B2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基础算法</a:t>
            </a:r>
            <a:r>
              <a:rPr lang="en-US" altLang="zh-CN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CN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冒泡排序</a:t>
            </a:r>
          </a:p>
        </p:txBody>
      </p:sp>
      <p:pic>
        <p:nvPicPr>
          <p:cNvPr id="5" name="内容占位符 4" descr="图表, 条形图&#10;&#10;描述已自动生成">
            <a:extLst>
              <a:ext uri="{FF2B5EF4-FFF2-40B4-BE49-F238E27FC236}">
                <a16:creationId xmlns:a16="http://schemas.microsoft.com/office/drawing/2014/main" id="{C1013315-0816-4224-2384-469A4F38B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430157"/>
            <a:ext cx="11327549" cy="35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8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BD37865-491D-01A8-9DF6-73BC2FF6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期末考试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46D78E-F365-3990-AA41-47AB2A8C3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zh-CN" altLang="en-US" sz="3200" dirty="0"/>
              <a:t>时间：</a:t>
            </a:r>
            <a:r>
              <a:rPr lang="en-US" altLang="zh-CN" sz="3200" dirty="0"/>
              <a:t>2025/1/9   14:30-16:30</a:t>
            </a:r>
          </a:p>
          <a:p>
            <a:r>
              <a:rPr lang="zh-CN" altLang="en-US" sz="3200" dirty="0"/>
              <a:t>地点：第五教学楼 </a:t>
            </a:r>
            <a:r>
              <a:rPr lang="en-US" altLang="zh-CN" sz="3200" dirty="0"/>
              <a:t>5404</a:t>
            </a:r>
          </a:p>
        </p:txBody>
      </p:sp>
    </p:spTree>
    <p:extLst>
      <p:ext uri="{BB962C8B-B14F-4D97-AF65-F5344CB8AC3E}">
        <p14:creationId xmlns:p14="http://schemas.microsoft.com/office/powerpoint/2010/main" val="809326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F2671E-117D-7B35-4E76-7F6E5182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基础算法</a:t>
            </a:r>
            <a:r>
              <a:rPr lang="en-US" altLang="zh-CN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CN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插入排序</a:t>
            </a:r>
          </a:p>
        </p:txBody>
      </p:sp>
      <p:pic>
        <p:nvPicPr>
          <p:cNvPr id="5" name="内容占位符 4" descr="图表&#10;&#10;描述已自动生成">
            <a:extLst>
              <a:ext uri="{FF2B5EF4-FFF2-40B4-BE49-F238E27FC236}">
                <a16:creationId xmlns:a16="http://schemas.microsoft.com/office/drawing/2014/main" id="{1FF75F90-988C-9031-FBA9-EBCC1BFE8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47" y="1966293"/>
            <a:ext cx="7149904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8B12234-80B9-7BDC-5F31-057FCCEF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基础算法</a:t>
            </a:r>
            <a:r>
              <a:rPr lang="en-US" altLang="zh-CN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CN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选择排序</a:t>
            </a:r>
          </a:p>
        </p:txBody>
      </p:sp>
      <p:pic>
        <p:nvPicPr>
          <p:cNvPr id="5" name="内容占位符 4" descr="图表, 条形图&#10;&#10;描述已自动生成">
            <a:extLst>
              <a:ext uri="{FF2B5EF4-FFF2-40B4-BE49-F238E27FC236}">
                <a16:creationId xmlns:a16="http://schemas.microsoft.com/office/drawing/2014/main" id="{73D344B9-6043-E69A-E227-AAC4C8939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460417"/>
            <a:ext cx="11327549" cy="34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14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EE57401-771F-7563-A4AF-4C3125D3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</a:rPr>
              <a:t>杜绝野指针的存在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716F3A-1793-8879-278C-7237FBC0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04" y="1891970"/>
            <a:ext cx="10449587" cy="4539803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一个指针变量被定义后，如果要使用指针指向地址的值，必须确保指针已经指向了被分配的空间（指向已经定义的变量，或使用</a:t>
            </a:r>
            <a:r>
              <a:rPr lang="en-US" altLang="zh-CN" dirty="0"/>
              <a:t>malloc</a:t>
            </a:r>
            <a:r>
              <a:rPr lang="zh-CN" altLang="en-US" dirty="0"/>
              <a:t>函数分配空间），否则会产生野指针问题。</a:t>
            </a:r>
            <a:endParaRPr lang="en-US" altLang="zh-CN" dirty="0"/>
          </a:p>
          <a:p>
            <a:r>
              <a:rPr lang="zh-CN" altLang="en-US" dirty="0"/>
              <a:t>虽然有时候野指针指向的地址能被正常使用，但这只是概率事件，不能保证绝对正常运行，且可能影响其他程序甚至系统的运行，因此要严格杜绝使用野指针指向的地址空间的操作，并尽量避免野指针的存在。</a:t>
            </a:r>
            <a:endParaRPr lang="en-US" altLang="zh-CN" dirty="0"/>
          </a:p>
          <a:p>
            <a:r>
              <a:rPr lang="zh-CN" altLang="en-US" dirty="0"/>
              <a:t>一般未使用的指针可以指向</a:t>
            </a:r>
            <a:r>
              <a:rPr lang="en-US" altLang="zh-CN" dirty="0"/>
              <a:t>NULL</a:t>
            </a:r>
            <a:r>
              <a:rPr lang="zh-CN" altLang="en-US" dirty="0"/>
              <a:t>，这样可以通过语句</a:t>
            </a:r>
            <a:r>
              <a:rPr lang="en-US" altLang="zh-CN" dirty="0">
                <a:latin typeface="Consolas" panose="020B0609020204030204" pitchFamily="49" charset="0"/>
              </a:rPr>
              <a:t>p==NULL</a:t>
            </a:r>
            <a:r>
              <a:rPr lang="zh-CN" altLang="en-US" dirty="0"/>
              <a:t>判读指针是否有效。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45796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76253F5-DC5B-B0FB-7330-05647A61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</a:rPr>
              <a:t>数组作为参数传递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6B62142-1E3F-0CFB-BE62-69BC2A5C2B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6335" y="1818861"/>
            <a:ext cx="11539329" cy="4909931"/>
          </a:xfrm>
          <a:prstGeom prst="rect">
            <a:avLst/>
          </a:prstGeom>
        </p:spPr>
        <p:txBody>
          <a:bodyPr vert="horz" lIns="91440" tIns="0" rIns="9144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由于数组名是数组首元素的地址，因此数组名作为函数参数时，实际上是传递了数组的地址，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形参是一个指针。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有以下几种方式定义形参接受一维数组，通过这些形式接收参数后，在函数中都可以将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a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看作一个数组使用，也可以使用指针的方式访问数组元素：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int a[]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：形参是一个数组，可以接受任意长度的数组。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int a[N]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：形参是一个数组，可以接受长度为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N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的数组，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N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需要是一个全局定义的常量或宏定义。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int *a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：形参是一个指针，可以接受任意长度的数组。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有以下几种方式定义形参接受二维数组：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int a[][M]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：形参是一个二维数组，可以接受任意行数、列数为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M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的二维数组，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M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需要是全局定义的常量或宏定义。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int a[N][M]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：形参是一个二维数组，可以接受行数为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N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、列数为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M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的二维数组，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N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M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需要是全局定义的常量或宏定义。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int (*a)[M]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：形参是一个指针，可以接受任意行数、列数为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M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的二维数组。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int *a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：形参是一个指针，实参不能直接传递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a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而需要传递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a[0]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&amp;a[0][0]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(int *)a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其中前三种方式在函数中使用时，可以直接使用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a[i][j]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访问二维数组元素；第四种方式在函数中使用时，由于列数未知，因此只能通过指针的方式（形如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Menlo"/>
              </a:rPr>
              <a:t>*(a+i*M+j)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的方式）访问二维数组元素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能直接将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当作二维数组使用的三种写法中，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都必须以常量被规定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不能作为参数传入，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且不可缺省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！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zh-CN" altLang="zh-CN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6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12">
            <a:extLst>
              <a:ext uri="{FF2B5EF4-FFF2-40B4-BE49-F238E27FC236}">
                <a16:creationId xmlns:a16="http://schemas.microsoft.com/office/drawing/2014/main" id="{ED18C41C-3571-461E-74B1-B822E9D48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69C7B82-7197-7549-4913-724D038C3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0485F67-D3AF-41C3-8A6A-5FE28B09A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C603DFC9-02F3-EEEF-0B41-8ADE6CF68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23B8AA0E-F373-AC21-CDB6-C15EC24D1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F287D3-7691-390C-BD07-6E37F0A9E8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13273"/>
            <a:ext cx="10515600" cy="127404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 (*)[4]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类型的指针，指向包含4个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类型元素的数组；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a[0]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 *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类型的指针，指向包含4个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类型元素的数组的第一个元素；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a[0][0]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类型的变量，表示二维数组的第一个元素；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0C50EED-F51B-6200-83FA-8B54718ED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3180527"/>
            <a:ext cx="10515599" cy="127404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&amp;a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 (*)[3][4]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类型的指针，指向一个包含3行4列的二维数组；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&amp;a[0]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 (*)[4]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类型的指针，与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相同，指向包含4个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类型元素的数组；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&amp;a[0][0]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 *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类型的指针，与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a[0]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相同，指向包含4个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类型元素的数组的第一个元素；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3C1697-8B2B-DCF7-5D19-83B0A8F39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647782"/>
            <a:ext cx="10515598" cy="1338804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a+1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 (*)[4]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类型的指针，指向二维数组的第二行，与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a[1]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相同，指向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a[1][0]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元素所在地址；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即对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加1，指针移动一整行）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a[0]+1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 *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类型的指针，指向二维数组的第一行的第二个元素；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（即对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a[0]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加1，指针移动一个元素）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35ABD4E5-139F-7141-E808-309C05D440D5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8040758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</a:rPr>
              <a:t>数组与指针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C01A008-5E17-B2E8-6966-E9FFCEEC7B48}"/>
              </a:ext>
            </a:extLst>
          </p:cNvPr>
          <p:cNvSpPr txBox="1"/>
          <p:nvPr/>
        </p:nvSpPr>
        <p:spPr>
          <a:xfrm>
            <a:off x="8359636" y="515486"/>
            <a:ext cx="363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以</a:t>
            </a:r>
            <a:r>
              <a:rPr lang="en-US" altLang="zh-CN" sz="2800" dirty="0">
                <a:solidFill>
                  <a:schemeClr val="bg1"/>
                </a:solidFill>
                <a:latin typeface="Consolas" panose="020B0609020204030204" pitchFamily="49" charset="0"/>
              </a:rPr>
              <a:t>int a[3][4]</a:t>
            </a:r>
            <a:r>
              <a:rPr lang="zh-CN" alt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为例</a:t>
            </a:r>
          </a:p>
        </p:txBody>
      </p:sp>
    </p:spTree>
    <p:extLst>
      <p:ext uri="{BB962C8B-B14F-4D97-AF65-F5344CB8AC3E}">
        <p14:creationId xmlns:p14="http://schemas.microsoft.com/office/powerpoint/2010/main" val="379164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2">
            <a:extLst>
              <a:ext uri="{FF2B5EF4-FFF2-40B4-BE49-F238E27FC236}">
                <a16:creationId xmlns:a16="http://schemas.microsoft.com/office/drawing/2014/main" id="{8E566A75-0A47-5D1E-0C6D-EFD5D14D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54222EB-7382-2145-D847-7F30EF2A1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BC1FAB6-75FC-C265-D977-DEED333D5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F96C6D1-6E94-AF1C-7889-DE4A92DF7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BF9E4A5-E406-CE93-E4C5-1E1DC5A50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55E0893-637E-F971-39F8-00CAE82D6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11326"/>
            <a:ext cx="10515600" cy="2936036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*a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 *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类型，是二维数组的第一行，可以看作一个一维数组，指向第一行的第一个元素；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*a+1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 *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类型，指向第一行的第二个元素；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*(a+1)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 *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类型，指向二维数组的第二行的第一个元素；（注意和上一条优先级的区别）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**a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类型，是二维数组的第一个元素，即第一行的第一个元素；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**a+1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类型，是第一行的第一个元素加1；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**(a+1)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类型，是第二行的第一个元素。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*(*(a+1)+1)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enlo"/>
              </a:rPr>
              <a:t>int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类型，是第二行的第二个元素。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AE15F5F1-69FD-BAB0-671E-BA1D3D35CE05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</a:rPr>
              <a:t>数组与指针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010C066-79B3-F678-E6FE-ADE7A9A2D680}"/>
              </a:ext>
            </a:extLst>
          </p:cNvPr>
          <p:cNvSpPr txBox="1"/>
          <p:nvPr/>
        </p:nvSpPr>
        <p:spPr>
          <a:xfrm>
            <a:off x="8359636" y="515486"/>
            <a:ext cx="363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以</a:t>
            </a:r>
            <a:r>
              <a:rPr lang="en-US" altLang="zh-CN" sz="2800" dirty="0">
                <a:solidFill>
                  <a:schemeClr val="bg1"/>
                </a:solidFill>
                <a:latin typeface="Consolas" panose="020B0609020204030204" pitchFamily="49" charset="0"/>
              </a:rPr>
              <a:t>int a[3][4]</a:t>
            </a:r>
            <a:r>
              <a:rPr lang="zh-CN" alt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为例</a:t>
            </a:r>
          </a:p>
        </p:txBody>
      </p:sp>
    </p:spTree>
    <p:extLst>
      <p:ext uri="{BB962C8B-B14F-4D97-AF65-F5344CB8AC3E}">
        <p14:creationId xmlns:p14="http://schemas.microsoft.com/office/powerpoint/2010/main" val="3219344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3A33E72D-74E0-109C-B3BA-7E740C67C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30356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标题 1">
            <a:extLst>
              <a:ext uri="{FF2B5EF4-FFF2-40B4-BE49-F238E27FC236}">
                <a16:creationId xmlns:a16="http://schemas.microsoft.com/office/drawing/2014/main" id="{C0C9C041-4AA5-26E9-BD62-188329F144B5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</a:rPr>
              <a:t>指针数组与数组指针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56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2DBE69-E974-DDAB-7D90-447955D2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一些小知识点</a:t>
            </a:r>
          </a:p>
        </p:txBody>
      </p:sp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7C26A513-7DFE-8B5D-4028-313E1629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zh-CN" altLang="en-US" sz="2000" dirty="0">
                <a:latin typeface="Consolas" panose="020B0609020204030204" pitchFamily="49" charset="0"/>
              </a:rPr>
              <a:t>逻辑表达式为真时值为</a:t>
            </a:r>
            <a:r>
              <a:rPr lang="en-US" altLang="zh-CN" sz="2000" dirty="0">
                <a:latin typeface="Consolas" panose="020B0609020204030204" pitchFamily="49" charset="0"/>
              </a:rPr>
              <a:t>1</a:t>
            </a:r>
            <a:r>
              <a:rPr lang="zh-CN" altLang="en-US" sz="2000" dirty="0">
                <a:latin typeface="Consolas" panose="020B0609020204030204" pitchFamily="49" charset="0"/>
              </a:rPr>
              <a:t>，为假时为</a:t>
            </a:r>
            <a:r>
              <a:rPr lang="en-US" altLang="zh-CN" sz="2000" dirty="0">
                <a:latin typeface="Consolas" panose="020B0609020204030204" pitchFamily="49" charset="0"/>
              </a:rPr>
              <a:t>0</a:t>
            </a:r>
            <a:r>
              <a:rPr lang="zh-CN" altLang="en-US" sz="2000" dirty="0">
                <a:latin typeface="Consolas" panose="020B0609020204030204" pitchFamily="49" charset="0"/>
              </a:rPr>
              <a:t>；非</a:t>
            </a:r>
            <a:r>
              <a:rPr lang="en-US" altLang="zh-CN" sz="2000" dirty="0">
                <a:latin typeface="Consolas" panose="020B0609020204030204" pitchFamily="49" charset="0"/>
              </a:rPr>
              <a:t>0</a:t>
            </a:r>
            <a:r>
              <a:rPr lang="zh-CN" altLang="en-US" sz="2000" dirty="0">
                <a:latin typeface="Consolas" panose="020B0609020204030204" pitchFamily="49" charset="0"/>
              </a:rPr>
              <a:t>的值被视为真，</a:t>
            </a:r>
            <a:r>
              <a:rPr lang="en-US" altLang="zh-CN" sz="2000" dirty="0">
                <a:latin typeface="Consolas" panose="020B0609020204030204" pitchFamily="49" charset="0"/>
              </a:rPr>
              <a:t>0</a:t>
            </a:r>
            <a:r>
              <a:rPr lang="zh-CN" altLang="en-US" sz="2000" dirty="0">
                <a:latin typeface="Consolas" panose="020B0609020204030204" pitchFamily="49" charset="0"/>
              </a:rPr>
              <a:t>为假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en-US" altLang="zh-CN" sz="2000" dirty="0">
                <a:latin typeface="Consolas" panose="020B0609020204030204" pitchFamily="49" charset="0"/>
              </a:rPr>
              <a:t>if</a:t>
            </a:r>
            <a:r>
              <a:rPr lang="zh-CN" altLang="en-US" sz="2000" dirty="0">
                <a:latin typeface="Consolas" panose="020B0609020204030204" pitchFamily="49" charset="0"/>
              </a:rPr>
              <a:t>与最近的未匹配的</a:t>
            </a:r>
            <a:r>
              <a:rPr lang="en-US" altLang="zh-CN" sz="2000" dirty="0">
                <a:latin typeface="Consolas" panose="020B0609020204030204" pitchFamily="49" charset="0"/>
              </a:rPr>
              <a:t>else</a:t>
            </a:r>
            <a:r>
              <a:rPr lang="zh-CN" altLang="en-US" sz="2000" dirty="0">
                <a:latin typeface="Consolas" panose="020B0609020204030204" pitchFamily="49" charset="0"/>
              </a:rPr>
              <a:t>匹配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en-US" altLang="zh-CN" sz="2000" dirty="0" err="1">
                <a:latin typeface="Consolas" panose="020B0609020204030204" pitchFamily="49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</a:rPr>
              <a:t>++</a:t>
            </a:r>
            <a:r>
              <a:rPr lang="zh-CN" altLang="en-US" sz="2000" dirty="0">
                <a:latin typeface="Consolas" panose="020B0609020204030204" pitchFamily="49" charset="0"/>
              </a:rPr>
              <a:t>与</a:t>
            </a:r>
            <a:r>
              <a:rPr lang="en-US" altLang="zh-CN" sz="2000" dirty="0">
                <a:latin typeface="Consolas" panose="020B0609020204030204" pitchFamily="49" charset="0"/>
              </a:rPr>
              <a:t>++</a:t>
            </a:r>
            <a:r>
              <a:rPr lang="en-US" altLang="zh-CN" sz="2000" dirty="0" err="1">
                <a:latin typeface="Consolas" panose="020B0609020204030204" pitchFamily="49" charset="0"/>
              </a:rPr>
              <a:t>i</a:t>
            </a:r>
            <a:r>
              <a:rPr lang="zh-CN" altLang="en-US" sz="2000" dirty="0">
                <a:latin typeface="Consolas" panose="020B0609020204030204" pitchFamily="49" charset="0"/>
              </a:rPr>
              <a:t>的不同：</a:t>
            </a:r>
            <a:r>
              <a:rPr lang="en-US" altLang="zh-CN" sz="2000" dirty="0">
                <a:latin typeface="Consolas" panose="020B0609020204030204" pitchFamily="49" charset="0"/>
              </a:rPr>
              <a:t>++</a:t>
            </a:r>
            <a:r>
              <a:rPr lang="en-US" altLang="zh-CN" sz="2000" dirty="0" err="1">
                <a:latin typeface="Consolas" panose="020B0609020204030204" pitchFamily="49" charset="0"/>
              </a:rPr>
              <a:t>i</a:t>
            </a:r>
            <a:r>
              <a:rPr lang="zh-CN" altLang="en-US" sz="2000" dirty="0">
                <a:latin typeface="Consolas" panose="020B0609020204030204" pitchFamily="49" charset="0"/>
              </a:rPr>
              <a:t>先自增再取值，</a:t>
            </a:r>
            <a:r>
              <a:rPr lang="en-US" altLang="zh-CN" sz="2000" dirty="0" err="1">
                <a:latin typeface="Consolas" panose="020B0609020204030204" pitchFamily="49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</a:rPr>
              <a:t>++</a:t>
            </a:r>
            <a:r>
              <a:rPr lang="zh-CN" altLang="en-US" sz="2000" dirty="0">
                <a:latin typeface="Consolas" panose="020B0609020204030204" pitchFamily="49" charset="0"/>
              </a:rPr>
              <a:t>先取值再自增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en-US" altLang="zh-CN" sz="2000" dirty="0">
                <a:latin typeface="Consolas" panose="020B0609020204030204" pitchFamily="49" charset="0"/>
              </a:rPr>
              <a:t>C</a:t>
            </a:r>
            <a:r>
              <a:rPr lang="zh-CN" altLang="en-US" sz="2000" dirty="0">
                <a:latin typeface="Consolas" panose="020B0609020204030204" pitchFamily="49" charset="0"/>
              </a:rPr>
              <a:t>语言中，</a:t>
            </a:r>
            <a:r>
              <a:rPr lang="en-US" altLang="zh-CN" sz="2000" dirty="0">
                <a:latin typeface="Consolas" panose="020B0609020204030204" pitchFamily="49" charset="0"/>
              </a:rPr>
              <a:t>0</a:t>
            </a:r>
            <a:r>
              <a:rPr lang="zh-CN" altLang="en-US" sz="2000" dirty="0">
                <a:latin typeface="Consolas" panose="020B0609020204030204" pitchFamily="49" charset="0"/>
              </a:rPr>
              <a:t>、</a:t>
            </a:r>
            <a:r>
              <a:rPr lang="en-US" altLang="zh-CN" sz="2000" dirty="0">
                <a:latin typeface="Consolas" panose="020B0609020204030204" pitchFamily="49" charset="0"/>
              </a:rPr>
              <a:t>'\0'</a:t>
            </a:r>
            <a:r>
              <a:rPr lang="zh-CN" altLang="en-US" sz="2000" dirty="0">
                <a:latin typeface="Consolas" panose="020B0609020204030204" pitchFamily="49" charset="0"/>
              </a:rPr>
              <a:t>、</a:t>
            </a:r>
            <a:r>
              <a:rPr lang="en-US" altLang="zh-CN" sz="2000" dirty="0">
                <a:latin typeface="Consolas" panose="020B0609020204030204" pitchFamily="49" charset="0"/>
              </a:rPr>
              <a:t>NULL</a:t>
            </a:r>
            <a:r>
              <a:rPr lang="zh-CN" altLang="en-US" sz="2000" dirty="0">
                <a:latin typeface="Consolas" panose="020B0609020204030204" pitchFamily="49" charset="0"/>
              </a:rPr>
              <a:t>是等价的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zh-CN" altLang="en-US" sz="2000" dirty="0">
                <a:latin typeface="Consolas" panose="020B0609020204030204" pitchFamily="49" charset="0"/>
              </a:rPr>
              <a:t>逗号表达式的值是最后一个表达式的值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zh-CN" altLang="en-US" sz="2000" dirty="0">
                <a:latin typeface="Consolas" panose="020B0609020204030204" pitchFamily="49" charset="0"/>
              </a:rPr>
              <a:t>函数不能嵌套定义，但可以嵌套调用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zh-CN" altLang="en-US" sz="2000" dirty="0">
                <a:latin typeface="Consolas" panose="020B0609020204030204" pitchFamily="49" charset="0"/>
              </a:rPr>
              <a:t>以</a:t>
            </a:r>
            <a:r>
              <a:rPr lang="en-US" altLang="zh-CN" sz="2000" dirty="0">
                <a:latin typeface="Consolas" panose="020B0609020204030204" pitchFamily="49" charset="0"/>
              </a:rPr>
              <a:t>#</a:t>
            </a:r>
            <a:r>
              <a:rPr lang="zh-CN" altLang="en-US" sz="2000" dirty="0">
                <a:latin typeface="Consolas" panose="020B0609020204030204" pitchFamily="49" charset="0"/>
              </a:rPr>
              <a:t>开头的预处理语句（包括</a:t>
            </a:r>
            <a:r>
              <a:rPr lang="en-US" altLang="zh-CN" sz="2000" dirty="0">
                <a:latin typeface="Consolas" panose="020B0609020204030204" pitchFamily="49" charset="0"/>
              </a:rPr>
              <a:t>#define</a:t>
            </a:r>
            <a:r>
              <a:rPr lang="zh-CN" altLang="en-US" sz="2000" dirty="0">
                <a:latin typeface="Consolas" panose="020B0609020204030204" pitchFamily="49" charset="0"/>
              </a:rPr>
              <a:t>、</a:t>
            </a:r>
            <a:r>
              <a:rPr lang="en-US" altLang="zh-CN" sz="2000" dirty="0">
                <a:latin typeface="Consolas" panose="020B0609020204030204" pitchFamily="49" charset="0"/>
              </a:rPr>
              <a:t>#include</a:t>
            </a:r>
            <a:r>
              <a:rPr lang="zh-CN" altLang="en-US" sz="2000" dirty="0">
                <a:latin typeface="Consolas" panose="020B0609020204030204" pitchFamily="49" charset="0"/>
              </a:rPr>
              <a:t>等）不属于</a:t>
            </a:r>
            <a:r>
              <a:rPr lang="en-US" altLang="zh-CN" sz="2000" dirty="0">
                <a:latin typeface="Consolas" panose="020B0609020204030204" pitchFamily="49" charset="0"/>
              </a:rPr>
              <a:t>C</a:t>
            </a:r>
            <a:r>
              <a:rPr lang="zh-CN" altLang="en-US" sz="2000" dirty="0">
                <a:latin typeface="Consolas" panose="020B0609020204030204" pitchFamily="49" charset="0"/>
              </a:rPr>
              <a:t>语言语句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zh-CN" altLang="en-US" sz="2000" dirty="0">
                <a:latin typeface="Consolas" panose="020B0609020204030204" pitchFamily="49" charset="0"/>
              </a:rPr>
              <a:t>局部变量只在函数内生效，当函数运行结束时局部变量地址不再被维护，所以将函数中局部变量的地址作为返回值是无意义的，那些地址空间里的值也不一定是对的，所以不要这么做！</a:t>
            </a:r>
            <a:endParaRPr lang="en-US" altLang="zh-CN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87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C2C2BD1-8C53-65C8-C97D-42F7D44C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谢谢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AE7AC8-68D1-4218-065A-85E3F9CA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397" y="4960961"/>
            <a:ext cx="7055893" cy="107805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CN" alt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大家考试加油</a:t>
            </a:r>
          </a:p>
        </p:txBody>
      </p:sp>
    </p:spTree>
    <p:extLst>
      <p:ext uri="{BB962C8B-B14F-4D97-AF65-F5344CB8AC3E}">
        <p14:creationId xmlns:p14="http://schemas.microsoft.com/office/powerpoint/2010/main" val="35334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68B58-9108-6633-34B1-95BB6A26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课程知识点</a:t>
            </a:r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E3690CCD-A424-D4F9-B979-5E8FC37231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89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A859F6F-279C-04D1-A2E0-5BDCCBB7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作业易错点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A913053-3DD8-D254-BBF8-C4780ADCA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zh-CN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55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666C3-3EA3-55F5-F2BA-131FB6335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标题 6">
            <a:extLst>
              <a:ext uri="{FF2B5EF4-FFF2-40B4-BE49-F238E27FC236}">
                <a16:creationId xmlns:a16="http://schemas.microsoft.com/office/drawing/2014/main" id="{4C5E4328-AEFC-1049-B1B0-3722D73CCBEB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流程图绘制</a:t>
            </a:r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627C1D76-DB3D-E031-A528-840CB2166D1F}"/>
              </a:ext>
            </a:extLst>
          </p:cNvPr>
          <p:cNvSpPr txBox="1">
            <a:spLocks/>
          </p:cNvSpPr>
          <p:nvPr/>
        </p:nvSpPr>
        <p:spPr>
          <a:xfrm>
            <a:off x="836611" y="1643857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700" dirty="0">
                <a:latin typeface="+mj-lt"/>
              </a:rPr>
              <a:t>1</a:t>
            </a:r>
            <a:r>
              <a:rPr lang="zh-CN" altLang="en-US" sz="1700" dirty="0">
                <a:latin typeface="+mj-lt"/>
              </a:rPr>
              <a:t>、求方程 </a:t>
            </a:r>
            <a:r>
              <a:rPr lang="en-US" altLang="zh-CN" sz="1700" dirty="0">
                <a:latin typeface="+mj-lt"/>
              </a:rPr>
              <a:t>a x^2+bx+c=0</a:t>
            </a:r>
            <a:r>
              <a:rPr lang="zh-CN" altLang="en-US" sz="1700" dirty="0">
                <a:latin typeface="+mj-lt"/>
              </a:rPr>
              <a:t>的根（分别考虑</a:t>
            </a:r>
            <a:r>
              <a:rPr lang="en-US" altLang="zh-CN" sz="1700" dirty="0">
                <a:latin typeface="+mj-lt"/>
              </a:rPr>
              <a:t>b^2-4ac</a:t>
            </a:r>
            <a:r>
              <a:rPr lang="zh-CN" altLang="en-US" sz="1700" dirty="0">
                <a:latin typeface="+mj-lt"/>
              </a:rPr>
              <a:t>大于</a:t>
            </a:r>
            <a:r>
              <a:rPr lang="en-US" altLang="zh-CN" sz="1700" dirty="0">
                <a:latin typeface="+mj-lt"/>
              </a:rPr>
              <a:t>0</a:t>
            </a:r>
            <a:r>
              <a:rPr lang="zh-CN" altLang="en-US" sz="1700" dirty="0">
                <a:latin typeface="+mj-lt"/>
              </a:rPr>
              <a:t>、小于</a:t>
            </a:r>
            <a:r>
              <a:rPr lang="en-US" altLang="zh-CN" sz="1700" dirty="0">
                <a:latin typeface="+mj-lt"/>
              </a:rPr>
              <a:t>0</a:t>
            </a:r>
            <a:r>
              <a:rPr lang="zh-CN" altLang="en-US" sz="1700" dirty="0">
                <a:latin typeface="+mj-lt"/>
              </a:rPr>
              <a:t>、等于</a:t>
            </a:r>
            <a:r>
              <a:rPr lang="en-US" altLang="zh-CN" sz="1700" dirty="0">
                <a:latin typeface="+mj-lt"/>
              </a:rPr>
              <a:t>0</a:t>
            </a:r>
            <a:r>
              <a:rPr lang="zh-CN" altLang="en-US" sz="1700" dirty="0">
                <a:latin typeface="+mj-lt"/>
              </a:rPr>
              <a:t>的情况）。</a:t>
            </a:r>
            <a:endParaRPr lang="en-US" altLang="zh-CN" sz="1700" dirty="0">
              <a:latin typeface="+mj-lt"/>
            </a:endParaRPr>
          </a:p>
        </p:txBody>
      </p:sp>
      <p:sp>
        <p:nvSpPr>
          <p:cNvPr id="22" name="文本占位符 9">
            <a:extLst>
              <a:ext uri="{FF2B5EF4-FFF2-40B4-BE49-F238E27FC236}">
                <a16:creationId xmlns:a16="http://schemas.microsoft.com/office/drawing/2014/main" id="{20A4A883-66FB-7FDD-581E-BB257FD82FCD}"/>
              </a:ext>
            </a:extLst>
          </p:cNvPr>
          <p:cNvSpPr txBox="1">
            <a:spLocks/>
          </p:cNvSpPr>
          <p:nvPr/>
        </p:nvSpPr>
        <p:spPr>
          <a:xfrm>
            <a:off x="6197604" y="1647855"/>
            <a:ext cx="5183188" cy="82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700" dirty="0">
                <a:latin typeface="+mj-lt"/>
              </a:rPr>
              <a:t>2. </a:t>
            </a:r>
            <a:r>
              <a:rPr lang="zh-CN" altLang="en-US" sz="1700" dirty="0">
                <a:latin typeface="+mj-lt"/>
              </a:rPr>
              <a:t>用下面公式求</a:t>
            </a:r>
            <a:r>
              <a:rPr lang="en-US" altLang="zh-CN" sz="1700" dirty="0">
                <a:latin typeface="+mj-lt"/>
              </a:rPr>
              <a:t>sin(x)</a:t>
            </a:r>
            <a:r>
              <a:rPr lang="zh-CN" altLang="en-US" sz="1700" dirty="0">
                <a:latin typeface="+mj-lt"/>
              </a:rPr>
              <a:t>的值（设</a:t>
            </a:r>
            <a:r>
              <a:rPr lang="en-US" altLang="zh-CN" sz="1700" dirty="0">
                <a:latin typeface="+mj-lt"/>
              </a:rPr>
              <a:t>x</a:t>
            </a:r>
            <a:r>
              <a:rPr lang="zh-CN" altLang="en-US" sz="1700" dirty="0">
                <a:latin typeface="+mj-lt"/>
              </a:rPr>
              <a:t>的值为</a:t>
            </a:r>
            <a:r>
              <a:rPr lang="en-US" altLang="zh-CN" sz="1700" dirty="0">
                <a:latin typeface="+mj-lt"/>
              </a:rPr>
              <a:t>3</a:t>
            </a:r>
            <a:r>
              <a:rPr lang="zh-CN" altLang="en-US" sz="1700" dirty="0">
                <a:latin typeface="+mj-lt"/>
              </a:rPr>
              <a:t>）</a:t>
            </a:r>
            <a:br>
              <a:rPr lang="en-US" altLang="zh-CN" sz="1700" dirty="0">
                <a:latin typeface="+mj-lt"/>
              </a:rPr>
            </a:br>
            <a:r>
              <a:rPr lang="zh-CN" altLang="en-US" sz="1700" dirty="0">
                <a:latin typeface="+mj-lt"/>
              </a:rPr>
              <a:t>直到最后一项的绝对值小于</a:t>
            </a:r>
            <a:r>
              <a:rPr lang="en-US" altLang="zh-CN" sz="1700" dirty="0">
                <a:latin typeface="+mj-lt"/>
              </a:rPr>
              <a:t>10^-7</a:t>
            </a:r>
            <a:r>
              <a:rPr lang="zh-CN" altLang="en-US" sz="1700" dirty="0">
                <a:latin typeface="+mj-lt"/>
              </a:rPr>
              <a:t>时，停止计算。</a:t>
            </a:r>
          </a:p>
        </p:txBody>
      </p:sp>
      <p:pic>
        <p:nvPicPr>
          <p:cNvPr id="23" name="内容占位符 14" descr="图片包含 图示&#10;&#10;描述已自动生成">
            <a:extLst>
              <a:ext uri="{FF2B5EF4-FFF2-40B4-BE49-F238E27FC236}">
                <a16:creationId xmlns:a16="http://schemas.microsoft.com/office/drawing/2014/main" id="{1153BDFE-8D71-1945-28DD-A7B2001D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59" y="2368123"/>
            <a:ext cx="1618595" cy="4193635"/>
          </a:xfrm>
          <a:prstGeom prst="rect">
            <a:avLst/>
          </a:prstGeom>
        </p:spPr>
      </p:pic>
      <p:pic>
        <p:nvPicPr>
          <p:cNvPr id="24" name="内容占位符 18" descr="图片包含 图示&#10;&#10;描述已自动生成">
            <a:extLst>
              <a:ext uri="{FF2B5EF4-FFF2-40B4-BE49-F238E27FC236}">
                <a16:creationId xmlns:a16="http://schemas.microsoft.com/office/drawing/2014/main" id="{236C8FC2-CDB0-3EF6-D4E9-AA2E481ED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368123"/>
            <a:ext cx="2437093" cy="41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3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2">
            <a:extLst>
              <a:ext uri="{FF2B5EF4-FFF2-40B4-BE49-F238E27FC236}">
                <a16:creationId xmlns:a16="http://schemas.microsoft.com/office/drawing/2014/main" id="{5E4631C0-FE63-66ED-1BD7-25814D039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4A08D61-6DF1-46B1-68D4-CDD970A4D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309D9F41-1776-82EA-5880-C8A974707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E1165991-B0CC-9BB6-1669-C5FB5912E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F9229A37-53B1-1ADF-531A-100B23B90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93B4D8F0-B2D3-AB3D-9461-8DCFB6C8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</a:rPr>
              <a:t>根据要求写出逻辑表达式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3F58A49-399F-9A64-A0A6-7677B4007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altLang="zh-CN" sz="2000"/>
              <a:t>1) number</a:t>
            </a:r>
            <a:r>
              <a:rPr lang="zh-CN" altLang="en-US" sz="2000"/>
              <a:t>大于等于</a:t>
            </a:r>
            <a:r>
              <a:rPr lang="en-US" altLang="zh-CN" sz="2000"/>
              <a:t>85</a:t>
            </a:r>
            <a:r>
              <a:rPr lang="zh-CN" altLang="en-US" sz="2000"/>
              <a:t>，但是小于</a:t>
            </a:r>
            <a:r>
              <a:rPr lang="en-US" altLang="zh-CN" sz="2000"/>
              <a:t>100</a:t>
            </a:r>
          </a:p>
          <a:p>
            <a:pPr lvl="1"/>
            <a:r>
              <a:rPr lang="en-US" altLang="zh-CN" sz="2000"/>
              <a:t>number&gt;=85 &amp;&amp; number&lt;100</a:t>
            </a:r>
          </a:p>
          <a:p>
            <a:r>
              <a:rPr lang="en-US" altLang="zh-CN" sz="2000"/>
              <a:t>2) number</a:t>
            </a:r>
            <a:r>
              <a:rPr lang="zh-CN" altLang="en-US" sz="2000"/>
              <a:t>在</a:t>
            </a:r>
            <a:r>
              <a:rPr lang="en-US" altLang="zh-CN" sz="2000"/>
              <a:t>1~9</a:t>
            </a:r>
            <a:r>
              <a:rPr lang="zh-CN" altLang="en-US" sz="2000"/>
              <a:t>之间，但不是</a:t>
            </a:r>
            <a:r>
              <a:rPr lang="en-US" altLang="zh-CN" sz="2000"/>
              <a:t>5</a:t>
            </a:r>
          </a:p>
          <a:p>
            <a:pPr lvl="1"/>
            <a:r>
              <a:rPr lang="en-US" altLang="zh-CN" sz="2000"/>
              <a:t>number&gt;=1 &amp;&amp; number&lt;=9 &amp;&amp; number!=5</a:t>
            </a:r>
          </a:p>
          <a:p>
            <a:r>
              <a:rPr lang="en-US" altLang="zh-CN" sz="2000"/>
              <a:t>3) number</a:t>
            </a:r>
            <a:r>
              <a:rPr lang="zh-CN" altLang="en-US" sz="2000"/>
              <a:t>不在</a:t>
            </a:r>
            <a:r>
              <a:rPr lang="en-US" altLang="zh-CN" sz="2000"/>
              <a:t>0~10</a:t>
            </a:r>
            <a:r>
              <a:rPr lang="zh-CN" altLang="en-US" sz="2000"/>
              <a:t>之间</a:t>
            </a:r>
            <a:endParaRPr lang="en-US" altLang="zh-CN" sz="2000"/>
          </a:p>
          <a:p>
            <a:pPr lvl="1"/>
            <a:r>
              <a:rPr lang="en-US" altLang="zh-CN" sz="2000"/>
              <a:t>!(number&gt;=0 &amp;&amp; number&lt;=10)</a:t>
            </a:r>
          </a:p>
          <a:p>
            <a:pPr lvl="1"/>
            <a:r>
              <a:rPr lang="en-US" altLang="zh-CN" sz="2000"/>
              <a:t>number&lt;0 || number &gt;10</a:t>
            </a:r>
          </a:p>
          <a:p>
            <a:r>
              <a:rPr lang="en-US" altLang="zh-CN" sz="2000" b="1"/>
              <a:t>C</a:t>
            </a:r>
            <a:r>
              <a:rPr lang="zh-CN" altLang="en-US" sz="2000" b="1"/>
              <a:t>语言中，由于运算符从左到右结合，</a:t>
            </a:r>
            <a:r>
              <a:rPr lang="en-US" altLang="zh-CN" sz="2000" b="1"/>
              <a:t>a&lt;n&lt;b</a:t>
            </a:r>
            <a:r>
              <a:rPr lang="zh-CN" altLang="en-US" sz="2000" b="1"/>
              <a:t>等价于</a:t>
            </a:r>
            <a:r>
              <a:rPr lang="en-US" altLang="zh-CN" sz="2000" b="1"/>
              <a:t>(a&lt;n)&lt;b</a:t>
            </a:r>
            <a:r>
              <a:rPr lang="zh-CN" altLang="en-US" sz="2000" b="1"/>
              <a:t>，所以程序中这种表达式与数学中的含义不等价，需要写成</a:t>
            </a:r>
            <a:r>
              <a:rPr lang="en-US" altLang="zh-CN" sz="2000" b="1"/>
              <a:t>a&lt;n &amp;&amp; n&lt;b</a:t>
            </a:r>
            <a:r>
              <a:rPr lang="zh-CN" altLang="en-US" sz="2000" b="1"/>
              <a:t>的形式！</a:t>
            </a:r>
            <a:endParaRPr lang="en-US" altLang="zh-CN" sz="2000" b="1"/>
          </a:p>
        </p:txBody>
      </p:sp>
    </p:spTree>
    <p:extLst>
      <p:ext uri="{BB962C8B-B14F-4D97-AF65-F5344CB8AC3E}">
        <p14:creationId xmlns:p14="http://schemas.microsoft.com/office/powerpoint/2010/main" val="307588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A84C0A8-CBE7-4380-9DF6-E500E4064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717785D-EFBC-0CCE-7C39-9A8C3484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已知半径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en-US" dirty="0">
                <a:solidFill>
                  <a:schemeClr val="bg1"/>
                </a:solidFill>
              </a:rPr>
              <a:t>，求球体体积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96EE5E-BB6D-4100-E17E-935B787CE6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57676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pt-BR" altLang="zh-CN" b="0" dirty="0">
                    <a:solidFill>
                      <a:srgbClr val="9CDCFE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pi</a:t>
                </a:r>
                <a:r>
                  <a:rPr lang="pt-BR" altLang="zh-CN" b="0" dirty="0">
                    <a:solidFill>
                      <a:srgbClr val="D4D4D4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=</a:t>
                </a:r>
                <a:r>
                  <a:rPr lang="pt-BR" altLang="zh-CN" b="0" dirty="0">
                    <a:solidFill>
                      <a:srgbClr val="B5CEA8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3.14</a:t>
                </a:r>
                <a:r>
                  <a:rPr lang="pt-BR" altLang="zh-CN" b="0" dirty="0">
                    <a:solidFill>
                      <a:srgbClr val="CCCCCC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, </a:t>
                </a:r>
                <a:r>
                  <a:rPr lang="pt-BR" altLang="zh-CN" b="0" dirty="0">
                    <a:solidFill>
                      <a:srgbClr val="9CDCFE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r</a:t>
                </a:r>
                <a:r>
                  <a:rPr lang="pt-BR" altLang="zh-CN" b="0" dirty="0">
                    <a:solidFill>
                      <a:srgbClr val="D4D4D4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=</a:t>
                </a:r>
                <a:r>
                  <a:rPr lang="pt-BR" altLang="zh-CN" b="0" dirty="0">
                    <a:solidFill>
                      <a:srgbClr val="B5CEA8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1</a:t>
                </a:r>
                <a:r>
                  <a:rPr lang="pt-BR" altLang="zh-CN" b="0" dirty="0">
                    <a:solidFill>
                      <a:srgbClr val="CCCCCC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;</a:t>
                </a:r>
                <a:br>
                  <a:rPr lang="pt-BR" altLang="zh-CN" b="0" dirty="0">
                    <a:solidFill>
                      <a:srgbClr val="CCCCCC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</a:br>
                <a:r>
                  <a:rPr lang="pt-BR" altLang="zh-CN" b="0" dirty="0">
                    <a:solidFill>
                      <a:srgbClr val="569CD6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float</a:t>
                </a:r>
                <a:r>
                  <a:rPr lang="pt-BR" altLang="zh-CN" b="0" dirty="0">
                    <a:solidFill>
                      <a:srgbClr val="CCCCCC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 </a:t>
                </a:r>
                <a:r>
                  <a:rPr lang="pt-BR" altLang="zh-CN" b="0" dirty="0">
                    <a:solidFill>
                      <a:srgbClr val="9CDCFE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V</a:t>
                </a:r>
                <a:r>
                  <a:rPr lang="pt-BR" altLang="zh-CN" b="0" dirty="0">
                    <a:solidFill>
                      <a:srgbClr val="D4D4D4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=</a:t>
                </a:r>
                <a:r>
                  <a:rPr lang="pt-BR" altLang="zh-CN" b="0" dirty="0">
                    <a:solidFill>
                      <a:srgbClr val="B5CEA8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4</a:t>
                </a:r>
                <a:r>
                  <a:rPr lang="pt-BR" altLang="zh-CN" b="0" dirty="0">
                    <a:solidFill>
                      <a:srgbClr val="D4D4D4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/</a:t>
                </a:r>
                <a:r>
                  <a:rPr lang="pt-BR" altLang="zh-CN" b="0" dirty="0">
                    <a:solidFill>
                      <a:srgbClr val="B5CEA8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3</a:t>
                </a:r>
                <a:r>
                  <a:rPr lang="pt-BR" altLang="zh-CN" b="0" dirty="0">
                    <a:solidFill>
                      <a:srgbClr val="D4D4D4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*</a:t>
                </a:r>
                <a:r>
                  <a:rPr lang="pt-BR" altLang="zh-CN" b="0" dirty="0">
                    <a:solidFill>
                      <a:srgbClr val="9CDCFE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pi</a:t>
                </a:r>
                <a:r>
                  <a:rPr lang="pt-BR" altLang="zh-CN" b="0" dirty="0">
                    <a:solidFill>
                      <a:srgbClr val="D4D4D4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*</a:t>
                </a:r>
                <a:r>
                  <a:rPr lang="pt-BR" altLang="zh-CN" b="0" dirty="0">
                    <a:solidFill>
                      <a:srgbClr val="9CDCFE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r</a:t>
                </a:r>
                <a:r>
                  <a:rPr lang="pt-BR" altLang="zh-CN" b="0" dirty="0">
                    <a:solidFill>
                      <a:srgbClr val="D4D4D4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*</a:t>
                </a:r>
                <a:r>
                  <a:rPr lang="pt-BR" altLang="zh-CN" b="0" dirty="0">
                    <a:solidFill>
                      <a:srgbClr val="9CDCFE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r</a:t>
                </a:r>
                <a:r>
                  <a:rPr lang="pt-BR" altLang="zh-CN" b="0" dirty="0">
                    <a:solidFill>
                      <a:srgbClr val="D4D4D4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*</a:t>
                </a:r>
                <a:r>
                  <a:rPr lang="pt-BR" altLang="zh-CN" b="0" dirty="0">
                    <a:solidFill>
                      <a:srgbClr val="9CDCFE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r</a:t>
                </a:r>
                <a:r>
                  <a:rPr lang="pt-BR" altLang="zh-CN" b="0" dirty="0">
                    <a:solidFill>
                      <a:srgbClr val="CCCCCC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;</a:t>
                </a:r>
              </a:p>
              <a:p>
                <a:pPr marL="0" indent="0">
                  <a:lnSpc>
                    <a:spcPts val="1425"/>
                  </a:lnSpc>
                  <a:buNone/>
                </a:pPr>
                <a:r>
                  <a:rPr lang="pt-BR" altLang="zh-CN" b="0" dirty="0">
                    <a:solidFill>
                      <a:srgbClr val="CCCCCC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    </a:t>
                </a:r>
              </a:p>
              <a:p>
                <a:pPr>
                  <a:lnSpc>
                    <a:spcPts val="1425"/>
                  </a:lnSpc>
                </a:pPr>
                <a:r>
                  <a:rPr lang="zh-CN" altLang="en-US" b="0" dirty="0">
                    <a:solidFill>
                      <a:srgbClr val="9CDCFE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→ </a:t>
                </a:r>
                <a:r>
                  <a:rPr lang="pt-BR" altLang="zh-CN" b="0" dirty="0">
                    <a:solidFill>
                      <a:srgbClr val="9CDCFE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V</a:t>
                </a:r>
                <a:r>
                  <a:rPr lang="pt-BR" altLang="zh-CN" b="0" dirty="0">
                    <a:solidFill>
                      <a:srgbClr val="D4D4D4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=</a:t>
                </a:r>
                <a:r>
                  <a:rPr lang="pt-BR" altLang="zh-CN" b="0" dirty="0">
                    <a:solidFill>
                      <a:srgbClr val="B5CEA8"/>
                    </a:solidFill>
                    <a:effectLst/>
                    <a:highlight>
                      <a:srgbClr val="000000"/>
                    </a:highlight>
                    <a:latin typeface="Consolas" panose="020B0609020204030204" pitchFamily="49" charset="0"/>
                  </a:rPr>
                  <a:t>3.14</a:t>
                </a:r>
              </a:p>
              <a:p>
                <a:pPr>
                  <a:lnSpc>
                    <a:spcPts val="1425"/>
                  </a:lnSpc>
                </a:pPr>
                <a:endParaRPr lang="pt-BR" altLang="zh-CN" dirty="0">
                  <a:solidFill>
                    <a:srgbClr val="B5CEA8"/>
                  </a:solidFill>
                  <a:latin typeface="Consolas" panose="020B0609020204030204" pitchFamily="49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 b="0" dirty="0">
                    <a:effectLst/>
                    <a:latin typeface="Consolas" panose="020B0609020204030204" pitchFamily="49" charset="0"/>
                  </a:rPr>
                  <a:t>计算</a:t>
                </a:r>
                <a:r>
                  <a:rPr lang="en-US" altLang="zh-CN" b="0" dirty="0">
                    <a:effectLst/>
                    <a:latin typeface="Consolas" panose="020B0609020204030204" pitchFamily="49" charset="0"/>
                  </a:rPr>
                  <a:t>V</a:t>
                </a:r>
                <a:r>
                  <a:rPr lang="zh-CN" altLang="en-US" b="0" dirty="0">
                    <a:effectLst/>
                    <a:latin typeface="Consolas" panose="020B0609020204030204" pitchFamily="49" charset="0"/>
                  </a:rPr>
                  <a:t>的表达式中，符号优先级相同，从左向右计算，</a:t>
                </a:r>
                <a:r>
                  <a:rPr lang="en-US" altLang="zh-CN" dirty="0">
                    <a:latin typeface="Consolas" panose="020B0609020204030204" pitchFamily="49" charset="0"/>
                  </a:rPr>
                  <a:t>4</a:t>
                </a:r>
                <a:r>
                  <a:rPr lang="zh-CN" altLang="en-US" dirty="0">
                    <a:latin typeface="Consolas" panose="020B0609020204030204" pitchFamily="49" charset="0"/>
                  </a:rPr>
                  <a:t>和</a:t>
                </a:r>
                <a:r>
                  <a:rPr lang="en-US" altLang="zh-CN" dirty="0">
                    <a:latin typeface="Consolas" panose="020B0609020204030204" pitchFamily="49" charset="0"/>
                  </a:rPr>
                  <a:t>3</a:t>
                </a:r>
                <a:r>
                  <a:rPr lang="zh-CN" altLang="en-US" dirty="0">
                    <a:latin typeface="Consolas" panose="020B0609020204030204" pitchFamily="49" charset="0"/>
                  </a:rPr>
                  <a:t>都是整数，计算结果为</a:t>
                </a:r>
                <a:r>
                  <a:rPr lang="en-US" altLang="zh-CN" dirty="0">
                    <a:latin typeface="Consolas" panose="020B0609020204030204" pitchFamily="49" charset="0"/>
                  </a:rPr>
                  <a:t>1</a:t>
                </a:r>
                <a:r>
                  <a:rPr lang="zh-CN" altLang="en-US" dirty="0">
                    <a:latin typeface="Consolas" panose="020B0609020204030204" pitchFamily="49" charset="0"/>
                  </a:rPr>
                  <a:t>而非</a:t>
                </a:r>
                <a:r>
                  <a:rPr lang="en-US" altLang="zh-CN" dirty="0">
                    <a:latin typeface="Consolas" panose="020B0609020204030204" pitchFamily="49" charset="0"/>
                  </a:rPr>
                  <a:t>1.333</a:t>
                </a:r>
                <a:r>
                  <a:rPr lang="zh-CN" altLang="en-US" dirty="0">
                    <a:latin typeface="Consolas" panose="020B0609020204030204" pitchFamily="49" charset="0"/>
                  </a:rPr>
                  <a:t>，所以计算结果错误。</a:t>
                </a:r>
                <a:endParaRPr lang="en-US" altLang="zh-CN" dirty="0">
                  <a:latin typeface="Consolas" panose="020B0609020204030204" pitchFamily="49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 dirty="0">
                    <a:latin typeface="Consolas" panose="020B0609020204030204" pitchFamily="49" charset="0"/>
                  </a:rPr>
                  <a:t>在整数做除法运算时，一定要注意运算结果的数据类型，可以将参与计算的数强制转换为浮点类型</a:t>
                </a:r>
                <a:r>
                  <a:rPr lang="en-US" altLang="zh-CN" dirty="0">
                    <a:latin typeface="Consolas" panose="020B0609020204030204" pitchFamily="49" charset="0"/>
                  </a:rPr>
                  <a:t>(float)</a:t>
                </a:r>
                <a:r>
                  <a:rPr lang="zh-CN" altLang="en-US" dirty="0">
                    <a:latin typeface="Consolas" panose="020B0609020204030204" pitchFamily="49" charset="0"/>
                  </a:rPr>
                  <a:t>或</a:t>
                </a:r>
                <a:r>
                  <a:rPr lang="en-US" altLang="zh-CN" dirty="0">
                    <a:latin typeface="Consolas" panose="020B0609020204030204" pitchFamily="49" charset="0"/>
                  </a:rPr>
                  <a:t>(double)</a:t>
                </a:r>
                <a:r>
                  <a:rPr lang="zh-CN" altLang="en-US" dirty="0">
                    <a:latin typeface="Consolas" panose="020B0609020204030204" pitchFamily="49" charset="0"/>
                  </a:rPr>
                  <a:t>得到小数值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96EE5E-BB6D-4100-E17E-935B787CE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57676"/>
              </a:xfrm>
              <a:blipFill>
                <a:blip r:embed="rId3"/>
                <a:stretch>
                  <a:fillRect l="-928" r="-1159" b="-2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14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34C5BC6B-265F-1469-254B-6AFEA52D1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386947-A619-E161-2098-F02E8BCC1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05B3DAC1-96A6-4DF3-2D2D-C96018997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EB27D84-4A84-FEDD-FAC9-39FCC69C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D2C62E19-9DEF-296C-0E3D-DA66F395E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0D5FE1B-3D64-478B-90F3-BB4321A0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2588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编写一段代码，将所有小写字母转换为大写字母，大写字母转换为小写字母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A338B3-4868-AF30-318F-F7E58F3A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判断字符是小写字母的表达式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en-US" altLang="zh-CN" b="0" dirty="0" err="1">
                <a:solidFill>
                  <a:srgbClr val="9CDCF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ch</a:t>
            </a:r>
            <a:r>
              <a:rPr lang="en-US" altLang="zh-CN" b="0" dirty="0">
                <a:solidFill>
                  <a:srgbClr val="D4D4D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&gt;=</a:t>
            </a:r>
            <a:r>
              <a:rPr lang="en-US" altLang="zh-CN" b="0" dirty="0">
                <a:solidFill>
                  <a:srgbClr val="CE9178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'A'</a:t>
            </a:r>
            <a:r>
              <a:rPr lang="en-US" altLang="zh-CN" b="0" dirty="0">
                <a:solidFill>
                  <a:srgbClr val="CCCCC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D4D4D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&amp;&amp;</a:t>
            </a:r>
            <a:r>
              <a:rPr lang="en-US" altLang="zh-CN" b="0" dirty="0">
                <a:solidFill>
                  <a:srgbClr val="CCCCC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ch</a:t>
            </a:r>
            <a:r>
              <a:rPr lang="en-US" altLang="zh-CN" b="0" dirty="0">
                <a:solidFill>
                  <a:srgbClr val="D4D4D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&lt;=</a:t>
            </a:r>
            <a:r>
              <a:rPr lang="en-US" altLang="zh-CN" b="0" dirty="0">
                <a:solidFill>
                  <a:srgbClr val="CE9178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'Z'</a:t>
            </a:r>
            <a:r>
              <a:rPr lang="en-US" altLang="zh-CN" dirty="0">
                <a:solidFill>
                  <a:srgbClr val="CE9178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;</a:t>
            </a:r>
            <a:endParaRPr lang="en-US" altLang="zh-CN" b="0" dirty="0">
              <a:solidFill>
                <a:srgbClr val="CCCCCC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zh-CN" altLang="en-US" b="0" dirty="0">
                <a:effectLst/>
                <a:latin typeface="Consolas" panose="020B0609020204030204" pitchFamily="49" charset="0"/>
              </a:rPr>
              <a:t>判断字符是大写字母的表达式</a:t>
            </a:r>
            <a:endParaRPr lang="en-US" altLang="zh-CN" b="0" dirty="0">
              <a:effectLst/>
              <a:latin typeface="Consolas" panose="020B0609020204030204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b="0" dirty="0" err="1">
                <a:solidFill>
                  <a:srgbClr val="9CDCF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ch</a:t>
            </a:r>
            <a:r>
              <a:rPr lang="en-US" altLang="zh-CN" b="0" dirty="0">
                <a:solidFill>
                  <a:srgbClr val="D4D4D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&gt;=</a:t>
            </a:r>
            <a:r>
              <a:rPr lang="en-US" altLang="zh-CN" b="0" dirty="0">
                <a:solidFill>
                  <a:srgbClr val="CE9178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'a'</a:t>
            </a:r>
            <a:r>
              <a:rPr lang="en-US" altLang="zh-CN" b="0" dirty="0">
                <a:solidFill>
                  <a:srgbClr val="CCCCC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D4D4D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&amp;&amp;</a:t>
            </a:r>
            <a:r>
              <a:rPr lang="en-US" altLang="zh-CN" b="0" dirty="0">
                <a:solidFill>
                  <a:srgbClr val="CCCCC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ch</a:t>
            </a:r>
            <a:r>
              <a:rPr lang="en-US" altLang="zh-CN" b="0" dirty="0">
                <a:solidFill>
                  <a:srgbClr val="D4D4D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&lt;=</a:t>
            </a:r>
            <a:r>
              <a:rPr lang="en-US" altLang="zh-CN" b="0" dirty="0">
                <a:solidFill>
                  <a:srgbClr val="CE9178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'z';</a:t>
            </a:r>
            <a:endParaRPr lang="en-US" altLang="zh-CN" b="0" dirty="0">
              <a:solidFill>
                <a:srgbClr val="CCCCCC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zh-CN" altLang="en-US" b="0" dirty="0">
                <a:effectLst/>
                <a:latin typeface="Consolas" panose="020B0609020204030204" pitchFamily="49" charset="0"/>
              </a:rPr>
              <a:t>判断字符是数字的表达式</a:t>
            </a:r>
            <a:endParaRPr lang="en-US" altLang="zh-CN" b="0" dirty="0">
              <a:effectLst/>
              <a:latin typeface="Consolas" panose="020B0609020204030204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b="0" dirty="0" err="1">
                <a:solidFill>
                  <a:srgbClr val="9CDCF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ch</a:t>
            </a:r>
            <a:r>
              <a:rPr lang="en-US" altLang="zh-CN" b="0" dirty="0">
                <a:solidFill>
                  <a:srgbClr val="D4D4D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&gt;=</a:t>
            </a:r>
            <a:r>
              <a:rPr lang="en-US" altLang="zh-CN" b="0" dirty="0">
                <a:solidFill>
                  <a:srgbClr val="CE9178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'0'</a:t>
            </a:r>
            <a:r>
              <a:rPr lang="en-US" altLang="zh-CN" b="0" dirty="0">
                <a:solidFill>
                  <a:srgbClr val="CCCCC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D4D4D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&amp;&amp;</a:t>
            </a:r>
            <a:r>
              <a:rPr lang="en-US" altLang="zh-CN" b="0" dirty="0">
                <a:solidFill>
                  <a:srgbClr val="CCCCC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CDCF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ch</a:t>
            </a:r>
            <a:r>
              <a:rPr lang="en-US" altLang="zh-CN" b="0" dirty="0">
                <a:solidFill>
                  <a:srgbClr val="D4D4D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&lt;=</a:t>
            </a:r>
            <a:r>
              <a:rPr lang="en-US" altLang="zh-CN" b="0" dirty="0">
                <a:solidFill>
                  <a:srgbClr val="CE9178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'9';</a:t>
            </a:r>
          </a:p>
          <a:p>
            <a:pPr>
              <a:lnSpc>
                <a:spcPct val="100000"/>
              </a:lnSpc>
            </a:pP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不要忘记写等号！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358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2">
            <a:extLst>
              <a:ext uri="{FF2B5EF4-FFF2-40B4-BE49-F238E27FC236}">
                <a16:creationId xmlns:a16="http://schemas.microsoft.com/office/drawing/2014/main" id="{20CB6B45-9166-7BCE-1912-8DD51680C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C9352EA-638C-260E-35EC-C2E8B49C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0E6C544-6BA1-96F3-72B0-03DD08802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BC30B954-DE60-A7D3-3F29-39BDA85A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2F2AD82F-008A-E52E-5E06-36AAEEDE4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449F290-335E-B7AD-6675-FC0643FB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88"/>
            <a:ext cx="10515600" cy="1325563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编写函数，其功能是在</a:t>
            </a:r>
            <a:r>
              <a:rPr lang="en-US" altLang="zh-CN" dirty="0">
                <a:solidFill>
                  <a:schemeClr val="bg1"/>
                </a:solidFill>
              </a:rPr>
              <a:t>float</a:t>
            </a:r>
            <a:r>
              <a:rPr lang="zh-CN" altLang="en-US" dirty="0">
                <a:solidFill>
                  <a:schemeClr val="bg1"/>
                </a:solidFill>
              </a:rPr>
              <a:t>型一维数组中查找最大值并返回到调用程序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36DCE2-DF94-92AF-9ABF-3268BCC13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79899"/>
            <a:ext cx="10515600" cy="1897063"/>
          </a:xfrm>
        </p:spPr>
        <p:txBody>
          <a:bodyPr>
            <a:normAutofit/>
          </a:bodyPr>
          <a:lstStyle/>
          <a:p>
            <a:pPr marL="0" indent="0">
              <a:lnSpc>
                <a:spcPts val="1425"/>
              </a:lnSpc>
              <a:buNone/>
            </a:pPr>
            <a:endParaRPr lang="en-US" altLang="zh-CN" sz="2200" dirty="0">
              <a:solidFill>
                <a:srgbClr val="CCCCCC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err="1"/>
              <a:t>max_a</a:t>
            </a:r>
            <a:r>
              <a:rPr lang="zh-CN" altLang="en-US" dirty="0"/>
              <a:t>一定需要有初值，或赋值为极小值，或赋值为</a:t>
            </a:r>
            <a:r>
              <a:rPr lang="en-US" altLang="zh-CN" dirty="0"/>
              <a:t>a</a:t>
            </a:r>
            <a:r>
              <a:rPr lang="zh-CN" altLang="en-US" dirty="0"/>
              <a:t>中的任意元素，但必须有初值，否则</a:t>
            </a:r>
            <a:r>
              <a:rPr lang="en-US" altLang="zh-CN" dirty="0"/>
              <a:t>a[</a:t>
            </a:r>
            <a:r>
              <a:rPr lang="en-US" altLang="zh-CN" dirty="0" err="1"/>
              <a:t>i</a:t>
            </a:r>
            <a:r>
              <a:rPr lang="en-US" altLang="zh-CN" dirty="0"/>
              <a:t>]&gt;</a:t>
            </a:r>
            <a:r>
              <a:rPr lang="en-US" altLang="zh-CN" dirty="0" err="1"/>
              <a:t>max_a</a:t>
            </a:r>
            <a:r>
              <a:rPr lang="zh-CN" altLang="en-US" dirty="0"/>
              <a:t>条件可能永远无法为真，则得不到正确的结果。</a:t>
            </a:r>
            <a:endParaRPr lang="en-US" altLang="zh-CN" sz="2200" b="0" dirty="0">
              <a:solidFill>
                <a:srgbClr val="CCCCCC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A78C60-08EE-28E1-1120-6933D11E43C4}"/>
              </a:ext>
            </a:extLst>
          </p:cNvPr>
          <p:cNvSpPr txBox="1"/>
          <p:nvPr/>
        </p:nvSpPr>
        <p:spPr>
          <a:xfrm>
            <a:off x="838200" y="2230196"/>
            <a:ext cx="485775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find_max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[], </a:t>
            </a:r>
            <a:r>
              <a:rPr lang="en-US" altLang="zh-CN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max_a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max_a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max_a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max_a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C8FC30-FEA5-F064-2DAB-E0ADC9F97A34}"/>
              </a:ext>
            </a:extLst>
          </p:cNvPr>
          <p:cNvSpPr txBox="1"/>
          <p:nvPr/>
        </p:nvSpPr>
        <p:spPr>
          <a:xfrm>
            <a:off x="6096000" y="2230195"/>
            <a:ext cx="525780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find_max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[], </a:t>
            </a:r>
            <a:r>
              <a:rPr lang="en-US" altLang="zh-CN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max_a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0xFF800000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max_a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max_a</a:t>
            </a:r>
            <a:r>
              <a:rPr lang="en-US" altLang="zh-CN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max_a</a:t>
            </a: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CN" sz="1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6013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2596</Words>
  <Application>Microsoft Office PowerPoint</Application>
  <PresentationFormat>宽屏</PresentationFormat>
  <Paragraphs>183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 Unicode MS</vt:lpstr>
      <vt:lpstr>等线</vt:lpstr>
      <vt:lpstr>等线 Light</vt:lpstr>
      <vt:lpstr>微软雅黑</vt:lpstr>
      <vt:lpstr>Arial</vt:lpstr>
      <vt:lpstr>Cambria Math</vt:lpstr>
      <vt:lpstr>Consolas</vt:lpstr>
      <vt:lpstr>Office 主题​​</vt:lpstr>
      <vt:lpstr>计算机程序设计A 习题课</vt:lpstr>
      <vt:lpstr>期末考试</vt:lpstr>
      <vt:lpstr>课程知识点</vt:lpstr>
      <vt:lpstr>作业易错点</vt:lpstr>
      <vt:lpstr>PowerPoint 演示文稿</vt:lpstr>
      <vt:lpstr>根据要求写出逻辑表达式</vt:lpstr>
      <vt:lpstr>已知半径r，求球体体积</vt:lpstr>
      <vt:lpstr>编写一段代码，将所有小写字母转换为大写字母，大写字母转换为小写字母</vt:lpstr>
      <vt:lpstr>编写函数，其功能是在float型一维数组中查找最大值并返回到调用程序</vt:lpstr>
      <vt:lpstr>编写函数，将两个字符串连接，在主函数中输入字符串并输出字符串连接结果</vt:lpstr>
      <vt:lpstr>各种知识点</vt:lpstr>
      <vt:lpstr>变量命名规则</vt:lpstr>
      <vt:lpstr>运算符 优先级</vt:lpstr>
      <vt:lpstr>数组的定义</vt:lpstr>
      <vt:lpstr>PowerPoint 演示文稿</vt:lpstr>
      <vt:lpstr>输入输出语句</vt:lpstr>
      <vt:lpstr>输入输出语句</vt:lpstr>
      <vt:lpstr>字符串长度</vt:lpstr>
      <vt:lpstr>基础算法-冒泡排序</vt:lpstr>
      <vt:lpstr>基础算法-插入排序</vt:lpstr>
      <vt:lpstr>基础算法-选择排序</vt:lpstr>
      <vt:lpstr>杜绝野指针的存在</vt:lpstr>
      <vt:lpstr>数组作为参数传递</vt:lpstr>
      <vt:lpstr>PowerPoint 演示文稿</vt:lpstr>
      <vt:lpstr>PowerPoint 演示文稿</vt:lpstr>
      <vt:lpstr>PowerPoint 演示文稿</vt:lpstr>
      <vt:lpstr>一些小知识点</vt:lpstr>
      <vt:lpstr>谢谢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王浩宇</dc:creator>
  <cp:lastModifiedBy>浩宇 王</cp:lastModifiedBy>
  <cp:revision>1</cp:revision>
  <dcterms:created xsi:type="dcterms:W3CDTF">2024-12-11T06:23:06Z</dcterms:created>
  <dcterms:modified xsi:type="dcterms:W3CDTF">2024-12-12T03:52:28Z</dcterms:modified>
</cp:coreProperties>
</file>