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6" r:id="rId3"/>
    <p:sldId id="267" r:id="rId4"/>
    <p:sldId id="265" r:id="rId5"/>
    <p:sldId id="26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89" autoAdjust="0"/>
  </p:normalViewPr>
  <p:slideViewPr>
    <p:cSldViewPr snapToGrid="0">
      <p:cViewPr varScale="1">
        <p:scale>
          <a:sx n="55" d="100"/>
          <a:sy n="55" d="100"/>
        </p:scale>
        <p:origin x="3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3-06-08T03:34:43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5444 9276 0,'26'0'16,"-9"0"-16,-1 0 16,5-7-16,7-2 15,0-2 1,3-3-16,5 2 15,9-5 1,-4 6-16,4 0 16,-3 5-1,4 1-15,0 5 16,-2 3 0,3 0-16,0 2 15,6 1 1,-2 1-16,0 2 15,2 0 1,8 0-16,8 0 16,-1 0-16,-4 0 15,-3-3 1,-2 0-16,0-2 16,-5-2-1,0-2-15,-2-4 16,-7-1-1,8 0-15,-2-1 16,1-1 0,1 3-16,4-1 15,3 1 1,0-1-16,1 2 16,1 0-1,0 0-15,2 3 16,-4 0-1,-2 0-15,-3 0 16,7-2 0,-3 2-16,2 0 15,-1 0-15,-2-2 16,3 2 0,-3 0-16,0-5 15,-1 3 1,-5-1-16,2 2 15,0-2 1,-1-1-16,-8 0 16,5 1-1,-3 1-15,4 0 16,2 2 0,1 0-16,9 2 15,-1 3-15,4 1 16,3 5-1,2 4-15,15-1 16,10 11 0,-15-5-16</inkml:trace>
  <inkml:trace contextRef="#ctx0" brushRef="#br0" timeOffset="10921.87">4690 9861 0,'0'0'0,"0"0"16,0 0-16,0 0 15,0 0 1,0-3-16,0 2 16,0-2-1,3 2-15,0-2 16,5-1 0,5-1-16,-1 2 15,0 1 1,-1 1-16,8-2 15,1 0 1,4 1-16,8 2 16,4 2-1,4-2-15,0 6 16,-40-6-16,45 3 16,1 2-1,1-2-15,-3-1 16,-3 0-1,7 1-15,-3-2 16,3 2 0,0-3-16,2 1 15,-1 2 1,1 0-16,0-1 16,-3 0-1,3-1-15,-1 2 16,-3-1-16,4-2 15,-8 0 1,3 0-16,-3-2 16,2-1-1,5 2-15,0-1 16,-3 0 0,5-1-16,-51 3 15,59-3 1,12 3-16,3-1 15,0 1 1,-11-3-16,-63 3 16,63 0-1,3-1-15,-8 1 16,1-3 0,-5 3-16,-54 0 15,61 0-15,-1 0 16,-5 0-1,-1 0-15,-1 3 16,0-3 0,-9 0-16,-2-3 15,-3 3 1,2 0-16,-2 0 16,4 3-1,1 2-15,-8 3 16</inkml:trace>
  <inkml:trace contextRef="#ctx0" brushRef="#br0" timeOffset="48578.04">9958 10469 0,'16'0'0,"-1"0"16,4 0-1,3-8-15,5 2 16,0 1 0,2-1-16,0-1 15,-2 0 1,-3-4-16,-24 11 15,29-8-15,0-3 16,3 1 0,0 2-16,-32 8 15,37-9 1,13-1-16,-6 8 16,-1 0-1,2 2-15,-4 2 16,4 0-1,0 3-15,3-2 16,-48-3 0,48 6-16,8-1 15,3 1 1,1 3-16,-6-2 16,-5 2-16,-6-5 15,1 3 1,-1 2-16,0 0 15,-1-1 1,5 3-16,-47-11 16,49 19-1,-49-19-15,0 0 16,52 11 0,-3 0-16,-3 5 15,-1 4 1,-45-20-16,28 20 15</inkml:trace>
  <inkml:trace contextRef="#ctx0" brushRef="#br0" timeOffset="51578.12">2961 11089 0,'5'0'16,"4"-2"-16,6 0 15,7 0-15,5-1 16,5 1-1,3 0 1,1 2-16,11 0 16,3-2-1,3 2-15,12 2 16,13 7-16,5 7 16,8 8-1,-5 3-15,-3-3 16,-9 1-1,3-3-15,-2-1 16,-2-1 0,4-2-16,6 0 15,-8-3 1,1 0-16,-2 1 16,-2-7-1,-1-2-15,-8-1 16,5 1-1,-4-2-15,4 2 16,-3-5-16,3 2 16,-1-4-1,-3-2-15,-4-2 16,0-3 0,-6-5-16,1-1 15,-3-2 1,-2-1-16,-5-2 15,-6 1 1,-1-4-16,-2 1 16,3-5-1,-39 25-15,35-30 16,3-4-16,-38 34 16,31-34-1,-2 1-15,-29 33 16,0 0-1,0 0 1,18-47-16,-13-7 16,-10 0-16,-7 12 15,-3 7 1,-5 1-16,-8 1 16,-9-1-1,-5 0-15,-14-4 16,-2 3-1,-1 1-15,-6 3 16,3 2 0,0 2-16,-6 2 15,3 4-15,-6 0 16,-10 1 0,-6 0-16,-5 4 15,5 5 1,1 2-16,0 3 15,-9 3 1,-6 1 0,-5 2-16,2 2 15,0 1-15,5-1 16,0 4 0,4 1-16,-2 0 15,1 2-15,0 4 16,3 1-1,4 1-15,3 1 16,12 2 0,3 2-16,2 2 15,15 2 1,5 6-16,8-1 16,14 2-1,12 0-15,9 5 16,19 7-1,1-5-15</inkml:trace>
  <inkml:trace contextRef="#ctx0" brushRef="#br0" timeOffset="87140.54">4684 13496 0,'0'0'16,"0"0"-16,0 0 16,0 0-1,0 0-15,0 0 16,0 0-16,0 0 16,0 0-1,-5 0-15,3 0 16,1 0-1,-2 0 1,0 0-16,3 0 16,0 0-16,3 0 15,3-3 1,5 1-16,3-3 16,-1 3-1,6-2-15,-2-3 16,3 3-1,4-3-15,-4 3 16,10-4 0,-2 2-16,4-1 15,-32 7 1,39-7-16,10-1 16,2 1-16,1 0 15,-3 3 1,4 0-16,7 4 15,8 0 1,-10 0-16,-1 4 16,-1-3-1,-3-1-15,4 6 16,5-4 0,-3 2-16,-1 3 15,0-2 1,-1-4-16,3 4 15,-3 4 1,-4-3-16,-4-1 16,-5-2-16,2-2 15,-2 2 1,1 1-16,4-1 16,4 3-1,-2 5-15,-2 1 16,2 1-1,-2 1-15,0 1 16,5 5 0,5-2-16,-7 2 15,2-2 1,-2 0-16,-4-5 16,-48-13-1,46 14-15,-46-14 16,56 11-1,5-2-15,-8-3 16,-4-1-16,-6 0 16,-2-1-1,-41-4-15,44 2 16,-44-2 0,52 5-16,-2-3 15,-2 2 1,3 3-16,-2 2 15,-4 0 1,-45-9-16,49 9 16,-49-9-1,52 9-15,-52-9 16,56 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3-06-08T03:40:41.7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9556 11528 0,'16'0'0,"1"0"16,5 0 0,3 0-16,4 0 15,3 0 1,4 0-16,8 0 15,3 0-15,5 0 16,-1 0 0,3 0-16,8 0 15,6 0 1,-8-3-16,-7-1 16,0-6-1,-7-5-15,-1-1 16,-3-2-1,-1-1-15,0 0 16,-4 2 0,3 1-16,0 0 15,-1 5 1,1 0-16,-2 2 16,-1 1-16,0 0 15,1 4 1,-38 4-16,38-7 15,-38 7 1,45-6-16,-45 6 16,0 0-1,46-7-15,-46 7 16,44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AE516-1709-49E3-8FDD-79DDF5C6CBD4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8201E-4650-4465-86E6-C9AE5B434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69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74B761-DF10-4327-AA23-0A7A9EB40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7270F1-A72C-4F10-A5BB-B25B6824F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686983-7885-49F5-8788-E5651354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948C8F-F600-4AF6-B30F-DC81DD4C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208366-13C3-44A4-A867-7D452C14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54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CC5CCD-D58C-4DE8-A37F-5F401C5F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1DEE5AE-DEEF-48F5-A6F6-A51E51810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F3F82A-655C-427D-9FFF-FC92E3F1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260AAD-4241-412F-9D81-6F3D16C5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5F8816-CAE9-44C9-951D-8C740DFD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52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6C5544-D313-4A0F-B4B0-5D66FA2E4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512987C-40F5-4489-8368-2CB705803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D459B7-F3AF-42FE-9D16-2233F197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1EC637-9A44-4031-8B12-8BC3D435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A1AA16-D071-4E2C-94FD-83A9F8AF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7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68F7CB-5A66-4A70-8AD9-1161BF80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9F061C-4EE7-4613-9651-CDCE649D9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31FD8F-B81B-4951-88E5-F82C88E4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BD6B7A-A843-4FD6-AE97-BD8918F3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49E55A-8773-4F38-9FF3-F8E6AF31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44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8192AF-A278-46BD-AB36-80AE3D54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B11BEC-5F91-4FE0-B5CF-8764F72B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54D42E-75E8-4C53-B1C5-7E31EDB8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B22F07-40A3-4AE0-A27C-451144E9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D2BAEB-36DD-4A4A-993F-526F5E7D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43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64A2A-051B-47E1-AA6D-94C26FEA7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0EA11-73DC-466F-978B-BD77B65D6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64D37A-B593-4F81-BB27-E62569514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BF362E-85BA-46FC-9649-829E4854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C59F2F-B3A0-4DFD-83BA-DA7CA4C3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D2C5AA-D3E5-4298-91D3-9545F141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5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91B30D-A1BF-4C50-89E8-FF8DE382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6CB828-E8A6-4D81-BDC5-3B6016DA3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481159C-959D-471A-8A80-347295C57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77F07FA-823C-4F13-8107-379EE71B5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DC679C-A1CB-4B59-B1F1-BA7C0D752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CB4AC29-207B-46F7-AF20-1BD73350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B879F59-1EFC-47E1-B153-B9385866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1F2DDCC-37D2-4033-97EB-BB14F449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9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423D0F-446D-45DF-9367-925F018C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76EB1D2-496B-4683-85B9-D6947897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BA6D85-3FA2-491D-806B-62EF54E1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ADF03A-4E28-48CF-9194-D5E62CD0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34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374459-4BF6-47F9-BCD8-96D34597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5B83FFC-3CE3-41A2-AB0F-9FF25FBF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0F1063-59DB-4A45-9DBF-A3F0CFA6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01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464402-E48D-435A-BE8C-B80D4397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766525-A8AF-4EA4-8174-3192B8FE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6F7B4-0097-4648-BFC7-DF78D660A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ED9D0D-1411-42B9-9256-58B217C6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1C37FC-5131-4058-903F-51706994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19D6946-AE69-4EB6-925C-F055DF5A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8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BEDB2-EE0E-4014-81CF-D581A628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E700CFC-BC4B-43DF-91C7-5EFA68C87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D2021D-D4B2-4CEB-A88F-66A046F82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3F107-FBC0-46C6-B664-0F1A529F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80A696-8D16-4536-8D4C-5CC6C0B1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3E1B342-C24A-4CB7-836D-31F5399A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8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F1CDE5A-50FC-49A5-9BC6-BEED89DF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8E338B-EF35-4CBC-836F-5AA24406B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509AA6-A4CA-40FC-AF4D-87A34FADD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55C76-73B1-4D26-B2F2-D3BAD2342663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41858D-DDAE-4DCD-A478-145D8C6BA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66295F-F591-4A8A-B9E2-B82DB0D9E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3222-737B-4347-96D0-AC077189D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01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1976AA4-8811-48C5-A102-B9773D55CB60}"/>
              </a:ext>
            </a:extLst>
          </p:cNvPr>
          <p:cNvSpPr txBox="1"/>
          <p:nvPr/>
        </p:nvSpPr>
        <p:spPr>
          <a:xfrm>
            <a:off x="617849" y="205711"/>
            <a:ext cx="1172116" cy="5900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Review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1CFFDC74-A57C-4B43-B6E2-936978868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82" y="1498631"/>
            <a:ext cx="9119950" cy="336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Introduction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Basic Equations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Properties and Theorems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 err="1">
                <a:latin typeface="Arial" panose="020B0604020202020204" pitchFamily="34" charset="0"/>
              </a:rPr>
              <a:t>Magnetohydrostatics</a:t>
            </a:r>
            <a:endParaRPr lang="en-US" altLang="zh-CN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Incompressible Steady Flow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Waves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Shocks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zh-CN" sz="1800" dirty="0">
                <a:latin typeface="Arial" panose="020B0604020202020204" pitchFamily="34" charset="0"/>
              </a:rPr>
              <a:t>Instabilities</a:t>
            </a:r>
          </a:p>
        </p:txBody>
      </p:sp>
    </p:spTree>
    <p:extLst>
      <p:ext uri="{BB962C8B-B14F-4D97-AF65-F5344CB8AC3E}">
        <p14:creationId xmlns:p14="http://schemas.microsoft.com/office/powerpoint/2010/main" val="95076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C7824A77-D8B4-4511-BCD5-7D1282B0F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44" y="1431468"/>
            <a:ext cx="4311872" cy="4159464"/>
          </a:xfrm>
          <a:prstGeom prst="rect">
            <a:avLst/>
          </a:prstGeom>
        </p:spPr>
      </p:pic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45FFCBC-4F87-4D8B-BECE-18A0EA6D1A29}"/>
              </a:ext>
            </a:extLst>
          </p:cNvPr>
          <p:cNvCxnSpPr/>
          <p:nvPr/>
        </p:nvCxnSpPr>
        <p:spPr>
          <a:xfrm>
            <a:off x="1108609" y="2387150"/>
            <a:ext cx="8092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AFB2B443-4933-4469-ADAF-1B924B310E60}"/>
              </a:ext>
            </a:extLst>
          </p:cNvPr>
          <p:cNvCxnSpPr/>
          <p:nvPr/>
        </p:nvCxnSpPr>
        <p:spPr>
          <a:xfrm>
            <a:off x="1545579" y="4232135"/>
            <a:ext cx="1060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25F939C-B9B8-49EC-AD99-562A9E67CCD3}"/>
              </a:ext>
            </a:extLst>
          </p:cNvPr>
          <p:cNvCxnSpPr/>
          <p:nvPr/>
        </p:nvCxnSpPr>
        <p:spPr>
          <a:xfrm>
            <a:off x="1553671" y="4928050"/>
            <a:ext cx="8739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墨迹 1">
                <a:extLst>
                  <a:ext uri="{FF2B5EF4-FFF2-40B4-BE49-F238E27FC236}">
                    <a16:creationId xmlns:a16="http://schemas.microsoft.com/office/drawing/2014/main" id="{BF9E9EB9-2012-4891-939E-5B792F97F7AB}"/>
                  </a:ext>
                </a:extLst>
              </p14:cNvPr>
              <p14:cNvContentPartPr/>
              <p14:nvPr/>
            </p14:nvContentPartPr>
            <p14:xfrm>
              <a:off x="1010160" y="3302280"/>
              <a:ext cx="3155400" cy="1653120"/>
            </p14:xfrm>
          </p:contentPart>
        </mc:Choice>
        <mc:Fallback>
          <p:pic>
            <p:nvPicPr>
              <p:cNvPr id="2" name="墨迹 1">
                <a:extLst>
                  <a:ext uri="{FF2B5EF4-FFF2-40B4-BE49-F238E27FC236}">
                    <a16:creationId xmlns:a16="http://schemas.microsoft.com/office/drawing/2014/main" id="{BF9E9EB9-2012-4891-939E-5B792F97F7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0800" y="3292920"/>
                <a:ext cx="3174120" cy="167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51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1EC2F4A0-55CD-48B3-B434-62745FA1A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63"/>
          <a:stretch/>
        </p:blipFill>
        <p:spPr>
          <a:xfrm>
            <a:off x="593416" y="579244"/>
            <a:ext cx="5048509" cy="5505967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CE89818A-967C-486D-9444-5B12776BE664}"/>
              </a:ext>
            </a:extLst>
          </p:cNvPr>
          <p:cNvCxnSpPr/>
          <p:nvPr/>
        </p:nvCxnSpPr>
        <p:spPr>
          <a:xfrm>
            <a:off x="1569855" y="1335186"/>
            <a:ext cx="13837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D76EB25D-599C-400A-B394-55E53BFCB671}"/>
              </a:ext>
            </a:extLst>
          </p:cNvPr>
          <p:cNvSpPr txBox="1"/>
          <p:nvPr/>
        </p:nvSpPr>
        <p:spPr>
          <a:xfrm>
            <a:off x="5967866" y="239612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Scale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855D597-8A41-49D0-9753-D460DA0CABEE}"/>
              </a:ext>
            </a:extLst>
          </p:cNvPr>
          <p:cNvSpPr txBox="1"/>
          <p:nvPr/>
        </p:nvSpPr>
        <p:spPr>
          <a:xfrm>
            <a:off x="5967866" y="2646975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Frozen-in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95DAA7D-D50F-46A9-A0E8-887E06D8A8A4}"/>
              </a:ext>
            </a:extLst>
          </p:cNvPr>
          <p:cNvSpPr txBox="1"/>
          <p:nvPr/>
        </p:nvSpPr>
        <p:spPr>
          <a:xfrm>
            <a:off x="5967865" y="3122242"/>
            <a:ext cx="2582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Pressure force vs. tension force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E7547B-5E44-49DD-9557-CD059FB06BCD}"/>
              </a:ext>
            </a:extLst>
          </p:cNvPr>
          <p:cNvSpPr txBox="1"/>
          <p:nvPr/>
        </p:nvSpPr>
        <p:spPr>
          <a:xfrm>
            <a:off x="5967865" y="3356030"/>
            <a:ext cx="1829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Crossing field motion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A28F2C-053D-4CAC-95B6-47175CF7BC2F}"/>
              </a:ext>
            </a:extLst>
          </p:cNvPr>
          <p:cNvCxnSpPr/>
          <p:nvPr/>
        </p:nvCxnSpPr>
        <p:spPr>
          <a:xfrm>
            <a:off x="1092425" y="4046018"/>
            <a:ext cx="29455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9A81831C-17A2-4229-92B3-1085E4B07D2F}"/>
              </a:ext>
            </a:extLst>
          </p:cNvPr>
          <p:cNvSpPr txBox="1"/>
          <p:nvPr/>
        </p:nvSpPr>
        <p:spPr>
          <a:xfrm>
            <a:off x="5967866" y="4393505"/>
            <a:ext cx="14895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Flux rope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Shear, Twist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Magnetic energy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Magnetic helicity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CBD9CCB-FA25-4DBE-8F91-9B7349DECD34}"/>
              </a:ext>
            </a:extLst>
          </p:cNvPr>
          <p:cNvSpPr txBox="1"/>
          <p:nvPr/>
        </p:nvSpPr>
        <p:spPr>
          <a:xfrm>
            <a:off x="5967864" y="5474794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Pure vertical/horizontal field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墨迹 1">
                <a:extLst>
                  <a:ext uri="{FF2B5EF4-FFF2-40B4-BE49-F238E27FC236}">
                    <a16:creationId xmlns:a16="http://schemas.microsoft.com/office/drawing/2014/main" id="{70B65387-677C-434B-BB3C-429F3AAA33F5}"/>
                  </a:ext>
                </a:extLst>
              </p14:cNvPr>
              <p14:cNvContentPartPr/>
              <p14:nvPr/>
            </p14:nvContentPartPr>
            <p14:xfrm>
              <a:off x="3440160" y="4069440"/>
              <a:ext cx="524160" cy="81000"/>
            </p14:xfrm>
          </p:contentPart>
        </mc:Choice>
        <mc:Fallback>
          <p:pic>
            <p:nvPicPr>
              <p:cNvPr id="2" name="墨迹 1">
                <a:extLst>
                  <a:ext uri="{FF2B5EF4-FFF2-40B4-BE49-F238E27FC236}">
                    <a16:creationId xmlns:a16="http://schemas.microsoft.com/office/drawing/2014/main" id="{70B65387-677C-434B-BB3C-429F3AAA33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0800" y="4060080"/>
                <a:ext cx="542880" cy="9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892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D342D2B-7BD4-4576-AF76-1585984A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63" y="714251"/>
            <a:ext cx="4476980" cy="5931205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967C0C6-223F-4D5D-9187-149DC418816C}"/>
              </a:ext>
            </a:extLst>
          </p:cNvPr>
          <p:cNvCxnSpPr/>
          <p:nvPr/>
        </p:nvCxnSpPr>
        <p:spPr>
          <a:xfrm>
            <a:off x="1157161" y="1068149"/>
            <a:ext cx="13918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D81C2B20-F413-456B-ABA4-BFDB12AB9044}"/>
              </a:ext>
            </a:extLst>
          </p:cNvPr>
          <p:cNvCxnSpPr/>
          <p:nvPr/>
        </p:nvCxnSpPr>
        <p:spPr>
          <a:xfrm>
            <a:off x="1132885" y="1950181"/>
            <a:ext cx="8577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36849F0-ACCD-49BD-96B5-F52DB37071EF}"/>
              </a:ext>
            </a:extLst>
          </p:cNvPr>
          <p:cNvCxnSpPr/>
          <p:nvPr/>
        </p:nvCxnSpPr>
        <p:spPr>
          <a:xfrm>
            <a:off x="1577947" y="2840304"/>
            <a:ext cx="210392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108F9125-E14B-427C-89C2-6431C3443258}"/>
              </a:ext>
            </a:extLst>
          </p:cNvPr>
          <p:cNvCxnSpPr/>
          <p:nvPr/>
        </p:nvCxnSpPr>
        <p:spPr>
          <a:xfrm>
            <a:off x="1602223" y="3325827"/>
            <a:ext cx="25651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F56648F7-48FF-4E2D-A8C0-DC01B72A447F}"/>
              </a:ext>
            </a:extLst>
          </p:cNvPr>
          <p:cNvCxnSpPr/>
          <p:nvPr/>
        </p:nvCxnSpPr>
        <p:spPr>
          <a:xfrm>
            <a:off x="1577947" y="4256411"/>
            <a:ext cx="65545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343E2C14-49D4-479A-99ED-251CE033903E}"/>
              </a:ext>
            </a:extLst>
          </p:cNvPr>
          <p:cNvCxnSpPr/>
          <p:nvPr/>
        </p:nvCxnSpPr>
        <p:spPr>
          <a:xfrm>
            <a:off x="1933996" y="4531540"/>
            <a:ext cx="8496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1B5C5424-BB01-4578-88F6-8F4CEC8FBCB4}"/>
              </a:ext>
            </a:extLst>
          </p:cNvPr>
          <p:cNvSpPr txBox="1"/>
          <p:nvPr/>
        </p:nvSpPr>
        <p:spPr>
          <a:xfrm>
            <a:off x="5473678" y="2606514"/>
            <a:ext cx="361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Linearization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Normal mode solution (plane wave solution)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9EFE26B-ED9F-449C-BBFA-DD948346F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58" y="1499178"/>
            <a:ext cx="4165814" cy="4159464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784CC58-F540-4829-A254-962D2EEA64E7}"/>
              </a:ext>
            </a:extLst>
          </p:cNvPr>
          <p:cNvCxnSpPr/>
          <p:nvPr/>
        </p:nvCxnSpPr>
        <p:spPr>
          <a:xfrm>
            <a:off x="1568741" y="2491530"/>
            <a:ext cx="1384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5AEC2E4-1E82-4F0D-8846-E4A9564B6508}"/>
              </a:ext>
            </a:extLst>
          </p:cNvPr>
          <p:cNvSpPr txBox="1"/>
          <p:nvPr/>
        </p:nvSpPr>
        <p:spPr>
          <a:xfrm>
            <a:off x="5129729" y="3429000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Summary table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00D4D56-C0EA-490A-9924-AB1B42A7577B}"/>
              </a:ext>
            </a:extLst>
          </p:cNvPr>
          <p:cNvSpPr txBox="1"/>
          <p:nvPr/>
        </p:nvSpPr>
        <p:spPr>
          <a:xfrm>
            <a:off x="5129729" y="2877942"/>
            <a:ext cx="2879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Coordinates, up and down streams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61C04D-BDEB-4F54-A18C-28F666C0B643}"/>
              </a:ext>
            </a:extLst>
          </p:cNvPr>
          <p:cNvSpPr txBox="1"/>
          <p:nvPr/>
        </p:nvSpPr>
        <p:spPr>
          <a:xfrm>
            <a:off x="5129729" y="3185719"/>
            <a:ext cx="159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Compression ratio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23334F5-0AFB-4B4B-B38D-50A577E9370B}"/>
              </a:ext>
            </a:extLst>
          </p:cNvPr>
          <p:cNvSpPr txBox="1"/>
          <p:nvPr/>
        </p:nvSpPr>
        <p:spPr>
          <a:xfrm>
            <a:off x="5129729" y="4999139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Dispersion relation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9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60</Words>
  <Application>Microsoft Office PowerPoint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Yuming Wang</dc:creator>
  <cp:lastModifiedBy>seewo</cp:lastModifiedBy>
  <cp:revision>134</cp:revision>
  <dcterms:created xsi:type="dcterms:W3CDTF">2022-03-20T08:20:32Z</dcterms:created>
  <dcterms:modified xsi:type="dcterms:W3CDTF">2023-06-08T04:02:32Z</dcterms:modified>
</cp:coreProperties>
</file>