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72" r:id="rId3"/>
    <p:sldId id="270" r:id="rId4"/>
    <p:sldId id="324" r:id="rId5"/>
    <p:sldId id="311" r:id="rId6"/>
    <p:sldId id="274" r:id="rId7"/>
    <p:sldId id="278" r:id="rId8"/>
    <p:sldId id="279" r:id="rId9"/>
    <p:sldId id="313" r:id="rId10"/>
    <p:sldId id="299" r:id="rId11"/>
    <p:sldId id="312" r:id="rId12"/>
    <p:sldId id="281" r:id="rId13"/>
    <p:sldId id="282" r:id="rId14"/>
    <p:sldId id="323" r:id="rId15"/>
    <p:sldId id="309" r:id="rId16"/>
    <p:sldId id="301" r:id="rId17"/>
    <p:sldId id="310" r:id="rId18"/>
    <p:sldId id="314" r:id="rId19"/>
    <p:sldId id="276" r:id="rId20"/>
    <p:sldId id="308" r:id="rId21"/>
    <p:sldId id="283" r:id="rId22"/>
    <p:sldId id="286" r:id="rId23"/>
    <p:sldId id="319" r:id="rId24"/>
    <p:sldId id="318" r:id="rId25"/>
    <p:sldId id="320" r:id="rId26"/>
    <p:sldId id="321" r:id="rId27"/>
    <p:sldId id="322" r:id="rId28"/>
    <p:sldId id="304" r:id="rId29"/>
    <p:sldId id="300" r:id="rId30"/>
    <p:sldId id="303" r:id="rId31"/>
    <p:sldId id="287" r:id="rId32"/>
    <p:sldId id="302" r:id="rId33"/>
    <p:sldId id="306" r:id="rId34"/>
    <p:sldId id="307" r:id="rId35"/>
    <p:sldId id="305" r:id="rId36"/>
    <p:sldId id="289" r:id="rId37"/>
    <p:sldId id="296" r:id="rId38"/>
    <p:sldId id="291" r:id="rId39"/>
    <p:sldId id="298" r:id="rId40"/>
    <p:sldId id="315" r:id="rId41"/>
    <p:sldId id="316" r:id="rId42"/>
    <p:sldId id="317" r:id="rId43"/>
    <p:sldId id="292" r:id="rId44"/>
    <p:sldId id="271" r:id="rId45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文锴 蔡" initials="文锴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60" autoAdjust="0"/>
    <p:restoredTop sz="94055" autoAdjust="0"/>
  </p:normalViewPr>
  <p:slideViewPr>
    <p:cSldViewPr snapToGrid="0">
      <p:cViewPr varScale="1">
        <p:scale>
          <a:sx n="106" d="100"/>
          <a:sy n="106" d="100"/>
        </p:scale>
        <p:origin x="438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9B4D2-E82F-4771-9C1D-BCFE660DEED7}" type="datetimeFigureOut">
              <a:rPr lang="zh-CN" altLang="en-US" smtClean="0"/>
              <a:t>2024/6/26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F695C-6F89-4091-9070-43593BA7A3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AC749-4FB1-4504-8A01-4799D4DFEFF9}" type="datetimeFigureOut">
              <a:rPr lang="zh-CN" altLang="en-US" smtClean="0"/>
              <a:t>2024/6/26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8296D-1E8C-4FA1-8ED8-C999B297FE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8296D-1E8C-4FA1-8ED8-C999B297FEA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8296D-1E8C-4FA1-8ED8-C999B297FEA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8296D-1E8C-4FA1-8ED8-C999B297FEA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8296D-1E8C-4FA1-8ED8-C999B297FEA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785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8296D-1E8C-4FA1-8ED8-C999B297FEA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761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8296D-1E8C-4FA1-8ED8-C999B297FEA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007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8296D-1E8C-4FA1-8ED8-C999B297FEA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762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8296D-1E8C-4FA1-8ED8-C999B297FEA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921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8296D-1E8C-4FA1-8ED8-C999B297FEA1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637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61872" y="4800600"/>
            <a:ext cx="9418320" cy="522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dirty="0"/>
              <a:t>单击以编辑母版副标题样式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组合 7"/>
          <p:cNvGrpSpPr/>
          <p:nvPr userDrawn="1"/>
        </p:nvGrpSpPr>
        <p:grpSpPr>
          <a:xfrm>
            <a:off x="1344485" y="5505422"/>
            <a:ext cx="1764691" cy="297909"/>
            <a:chOff x="8729725" y="4570716"/>
            <a:chExt cx="2830513" cy="477838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9" name="Freeform 34"/>
            <p:cNvSpPr>
              <a:spLocks noEditPoints="1"/>
            </p:cNvSpPr>
            <p:nvPr userDrawn="1"/>
          </p:nvSpPr>
          <p:spPr bwMode="auto">
            <a:xfrm>
              <a:off x="9304400" y="4945366"/>
              <a:ext cx="1363663" cy="101600"/>
            </a:xfrm>
            <a:custGeom>
              <a:avLst/>
              <a:gdLst>
                <a:gd name="T0" fmla="*/ 15 w 915"/>
                <a:gd name="T1" fmla="*/ 51 h 68"/>
                <a:gd name="T2" fmla="*/ 14 w 915"/>
                <a:gd name="T3" fmla="*/ 11 h 68"/>
                <a:gd name="T4" fmla="*/ 35 w 915"/>
                <a:gd name="T5" fmla="*/ 4 h 68"/>
                <a:gd name="T6" fmla="*/ 77 w 915"/>
                <a:gd name="T7" fmla="*/ 51 h 68"/>
                <a:gd name="T8" fmla="*/ 74 w 915"/>
                <a:gd name="T9" fmla="*/ 51 h 68"/>
                <a:gd name="T10" fmla="*/ 57 w 915"/>
                <a:gd name="T11" fmla="*/ 21 h 68"/>
                <a:gd name="T12" fmla="*/ 108 w 915"/>
                <a:gd name="T13" fmla="*/ 0 h 68"/>
                <a:gd name="T14" fmla="*/ 104 w 915"/>
                <a:gd name="T15" fmla="*/ 32 h 68"/>
                <a:gd name="T16" fmla="*/ 134 w 915"/>
                <a:gd name="T17" fmla="*/ 21 h 68"/>
                <a:gd name="T18" fmla="*/ 155 w 915"/>
                <a:gd name="T19" fmla="*/ 21 h 68"/>
                <a:gd name="T20" fmla="*/ 187 w 915"/>
                <a:gd name="T21" fmla="*/ 46 h 68"/>
                <a:gd name="T22" fmla="*/ 169 w 915"/>
                <a:gd name="T23" fmla="*/ 29 h 68"/>
                <a:gd name="T24" fmla="*/ 221 w 915"/>
                <a:gd name="T25" fmla="*/ 24 h 68"/>
                <a:gd name="T26" fmla="*/ 198 w 915"/>
                <a:gd name="T27" fmla="*/ 52 h 68"/>
                <a:gd name="T28" fmla="*/ 209 w 915"/>
                <a:gd name="T29" fmla="*/ 18 h 68"/>
                <a:gd name="T30" fmla="*/ 247 w 915"/>
                <a:gd name="T31" fmla="*/ 51 h 68"/>
                <a:gd name="T32" fmla="*/ 244 w 915"/>
                <a:gd name="T33" fmla="*/ 42 h 68"/>
                <a:gd name="T34" fmla="*/ 271 w 915"/>
                <a:gd name="T35" fmla="*/ 1 h 68"/>
                <a:gd name="T36" fmla="*/ 276 w 915"/>
                <a:gd name="T37" fmla="*/ 51 h 68"/>
                <a:gd name="T38" fmla="*/ 259 w 915"/>
                <a:gd name="T39" fmla="*/ 22 h 68"/>
                <a:gd name="T40" fmla="*/ 301 w 915"/>
                <a:gd name="T41" fmla="*/ 46 h 68"/>
                <a:gd name="T42" fmla="*/ 292 w 915"/>
                <a:gd name="T43" fmla="*/ 7 h 68"/>
                <a:gd name="T44" fmla="*/ 333 w 915"/>
                <a:gd name="T45" fmla="*/ 20 h 68"/>
                <a:gd name="T46" fmla="*/ 309 w 915"/>
                <a:gd name="T47" fmla="*/ 67 h 68"/>
                <a:gd name="T48" fmla="*/ 305 w 915"/>
                <a:gd name="T49" fmla="*/ 19 h 68"/>
                <a:gd name="T50" fmla="*/ 379 w 915"/>
                <a:gd name="T51" fmla="*/ 18 h 68"/>
                <a:gd name="T52" fmla="*/ 415 w 915"/>
                <a:gd name="T53" fmla="*/ 44 h 68"/>
                <a:gd name="T54" fmla="*/ 403 w 915"/>
                <a:gd name="T55" fmla="*/ 21 h 68"/>
                <a:gd name="T56" fmla="*/ 425 w 915"/>
                <a:gd name="T57" fmla="*/ 5 h 68"/>
                <a:gd name="T58" fmla="*/ 475 w 915"/>
                <a:gd name="T59" fmla="*/ 19 h 68"/>
                <a:gd name="T60" fmla="*/ 465 w 915"/>
                <a:gd name="T61" fmla="*/ 54 h 68"/>
                <a:gd name="T62" fmla="*/ 471 w 915"/>
                <a:gd name="T63" fmla="*/ 48 h 68"/>
                <a:gd name="T64" fmla="*/ 474 w 915"/>
                <a:gd name="T65" fmla="*/ 4 h 68"/>
                <a:gd name="T66" fmla="*/ 516 w 915"/>
                <a:gd name="T67" fmla="*/ 28 h 68"/>
                <a:gd name="T68" fmla="*/ 517 w 915"/>
                <a:gd name="T69" fmla="*/ 40 h 68"/>
                <a:gd name="T70" fmla="*/ 537 w 915"/>
                <a:gd name="T71" fmla="*/ 49 h 68"/>
                <a:gd name="T72" fmla="*/ 528 w 915"/>
                <a:gd name="T73" fmla="*/ 23 h 68"/>
                <a:gd name="T74" fmla="*/ 565 w 915"/>
                <a:gd name="T75" fmla="*/ 53 h 68"/>
                <a:gd name="T76" fmla="*/ 563 w 915"/>
                <a:gd name="T77" fmla="*/ 21 h 68"/>
                <a:gd name="T78" fmla="*/ 620 w 915"/>
                <a:gd name="T79" fmla="*/ 52 h 68"/>
                <a:gd name="T80" fmla="*/ 596 w 915"/>
                <a:gd name="T81" fmla="*/ 49 h 68"/>
                <a:gd name="T82" fmla="*/ 587 w 915"/>
                <a:gd name="T83" fmla="*/ 22 h 68"/>
                <a:gd name="T84" fmla="*/ 642 w 915"/>
                <a:gd name="T85" fmla="*/ 17 h 68"/>
                <a:gd name="T86" fmla="*/ 643 w 915"/>
                <a:gd name="T87" fmla="*/ 48 h 68"/>
                <a:gd name="T88" fmla="*/ 667 w 915"/>
                <a:gd name="T89" fmla="*/ 49 h 68"/>
                <a:gd name="T90" fmla="*/ 671 w 915"/>
                <a:gd name="T91" fmla="*/ 23 h 68"/>
                <a:gd name="T92" fmla="*/ 726 w 915"/>
                <a:gd name="T93" fmla="*/ 20 h 68"/>
                <a:gd name="T94" fmla="*/ 739 w 915"/>
                <a:gd name="T95" fmla="*/ 29 h 68"/>
                <a:gd name="T96" fmla="*/ 731 w 915"/>
                <a:gd name="T97" fmla="*/ 33 h 68"/>
                <a:gd name="T98" fmla="*/ 778 w 915"/>
                <a:gd name="T99" fmla="*/ 45 h 68"/>
                <a:gd name="T100" fmla="*/ 771 w 915"/>
                <a:gd name="T101" fmla="*/ 24 h 68"/>
                <a:gd name="T102" fmla="*/ 753 w 915"/>
                <a:gd name="T103" fmla="*/ 45 h 68"/>
                <a:gd name="T104" fmla="*/ 803 w 915"/>
                <a:gd name="T105" fmla="*/ 54 h 68"/>
                <a:gd name="T106" fmla="*/ 816 w 915"/>
                <a:gd name="T107" fmla="*/ 0 h 68"/>
                <a:gd name="T108" fmla="*/ 812 w 915"/>
                <a:gd name="T109" fmla="*/ 29 h 68"/>
                <a:gd name="T110" fmla="*/ 881 w 915"/>
                <a:gd name="T111" fmla="*/ 10 h 68"/>
                <a:gd name="T112" fmla="*/ 859 w 915"/>
                <a:gd name="T113" fmla="*/ 49 h 68"/>
                <a:gd name="T114" fmla="*/ 903 w 915"/>
                <a:gd name="T115" fmla="*/ 48 h 68"/>
                <a:gd name="T116" fmla="*/ 891 w 915"/>
                <a:gd name="T117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5" h="68">
                  <a:moveTo>
                    <a:pt x="35" y="4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4"/>
                    <a:pt x="47" y="5"/>
                    <a:pt x="46" y="6"/>
                  </a:cubicBezTo>
                  <a:cubicBezTo>
                    <a:pt x="46" y="7"/>
                    <a:pt x="45" y="9"/>
                    <a:pt x="45" y="11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7"/>
                    <a:pt x="45" y="41"/>
                    <a:pt x="44" y="43"/>
                  </a:cubicBezTo>
                  <a:cubicBezTo>
                    <a:pt x="43" y="46"/>
                    <a:pt x="41" y="49"/>
                    <a:pt x="38" y="51"/>
                  </a:cubicBezTo>
                  <a:cubicBezTo>
                    <a:pt x="35" y="53"/>
                    <a:pt x="31" y="53"/>
                    <a:pt x="27" y="53"/>
                  </a:cubicBezTo>
                  <a:cubicBezTo>
                    <a:pt x="21" y="53"/>
                    <a:pt x="17" y="53"/>
                    <a:pt x="15" y="51"/>
                  </a:cubicBezTo>
                  <a:cubicBezTo>
                    <a:pt x="12" y="49"/>
                    <a:pt x="10" y="46"/>
                    <a:pt x="9" y="43"/>
                  </a:cubicBezTo>
                  <a:cubicBezTo>
                    <a:pt x="8" y="41"/>
                    <a:pt x="7" y="37"/>
                    <a:pt x="7" y="3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8"/>
                    <a:pt x="7" y="6"/>
                    <a:pt x="6" y="5"/>
                  </a:cubicBezTo>
                  <a:cubicBezTo>
                    <a:pt x="5" y="4"/>
                    <a:pt x="4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5" y="4"/>
                    <a:pt x="15" y="5"/>
                  </a:cubicBezTo>
                  <a:cubicBezTo>
                    <a:pt x="14" y="6"/>
                    <a:pt x="14" y="8"/>
                    <a:pt x="14" y="11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5"/>
                    <a:pt x="14" y="37"/>
                    <a:pt x="14" y="40"/>
                  </a:cubicBezTo>
                  <a:cubicBezTo>
                    <a:pt x="15" y="43"/>
                    <a:pt x="15" y="45"/>
                    <a:pt x="16" y="46"/>
                  </a:cubicBezTo>
                  <a:cubicBezTo>
                    <a:pt x="17" y="48"/>
                    <a:pt x="19" y="49"/>
                    <a:pt x="20" y="50"/>
                  </a:cubicBezTo>
                  <a:cubicBezTo>
                    <a:pt x="22" y="51"/>
                    <a:pt x="24" y="51"/>
                    <a:pt x="27" y="51"/>
                  </a:cubicBezTo>
                  <a:cubicBezTo>
                    <a:pt x="30" y="51"/>
                    <a:pt x="33" y="50"/>
                    <a:pt x="35" y="49"/>
                  </a:cubicBezTo>
                  <a:cubicBezTo>
                    <a:pt x="37" y="47"/>
                    <a:pt x="39" y="46"/>
                    <a:pt x="40" y="43"/>
                  </a:cubicBezTo>
                  <a:cubicBezTo>
                    <a:pt x="41" y="41"/>
                    <a:pt x="41" y="37"/>
                    <a:pt x="41" y="3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9"/>
                    <a:pt x="41" y="7"/>
                    <a:pt x="40" y="6"/>
                  </a:cubicBezTo>
                  <a:cubicBezTo>
                    <a:pt x="39" y="5"/>
                    <a:pt x="38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69" y="25"/>
                  </a:moveTo>
                  <a:cubicBezTo>
                    <a:pt x="73" y="20"/>
                    <a:pt x="76" y="18"/>
                    <a:pt x="79" y="18"/>
                  </a:cubicBezTo>
                  <a:cubicBezTo>
                    <a:pt x="81" y="18"/>
                    <a:pt x="83" y="18"/>
                    <a:pt x="84" y="19"/>
                  </a:cubicBezTo>
                  <a:cubicBezTo>
                    <a:pt x="85" y="20"/>
                    <a:pt x="87" y="21"/>
                    <a:pt x="87" y="23"/>
                  </a:cubicBezTo>
                  <a:cubicBezTo>
                    <a:pt x="88" y="25"/>
                    <a:pt x="88" y="27"/>
                    <a:pt x="88" y="30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8" y="47"/>
                    <a:pt x="88" y="48"/>
                    <a:pt x="89" y="49"/>
                  </a:cubicBezTo>
                  <a:cubicBezTo>
                    <a:pt x="89" y="50"/>
                    <a:pt x="89" y="50"/>
                    <a:pt x="90" y="51"/>
                  </a:cubicBezTo>
                  <a:cubicBezTo>
                    <a:pt x="90" y="51"/>
                    <a:pt x="91" y="51"/>
                    <a:pt x="93" y="51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9" y="51"/>
                    <a:pt x="80" y="51"/>
                    <a:pt x="81" y="50"/>
                  </a:cubicBezTo>
                  <a:cubicBezTo>
                    <a:pt x="82" y="50"/>
                    <a:pt x="82" y="49"/>
                    <a:pt x="82" y="48"/>
                  </a:cubicBezTo>
                  <a:cubicBezTo>
                    <a:pt x="82" y="48"/>
                    <a:pt x="82" y="47"/>
                    <a:pt x="82" y="4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2" y="27"/>
                    <a:pt x="82" y="25"/>
                    <a:pt x="81" y="24"/>
                  </a:cubicBezTo>
                  <a:cubicBezTo>
                    <a:pt x="80" y="23"/>
                    <a:pt x="79" y="22"/>
                    <a:pt x="77" y="22"/>
                  </a:cubicBezTo>
                  <a:cubicBezTo>
                    <a:pt x="74" y="22"/>
                    <a:pt x="71" y="23"/>
                    <a:pt x="69" y="27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7"/>
                    <a:pt x="69" y="48"/>
                    <a:pt x="69" y="49"/>
                  </a:cubicBezTo>
                  <a:cubicBezTo>
                    <a:pt x="69" y="50"/>
                    <a:pt x="70" y="50"/>
                    <a:pt x="70" y="51"/>
                  </a:cubicBezTo>
                  <a:cubicBezTo>
                    <a:pt x="71" y="51"/>
                    <a:pt x="72" y="51"/>
                    <a:pt x="74" y="51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1"/>
                    <a:pt x="61" y="51"/>
                    <a:pt x="62" y="50"/>
                  </a:cubicBezTo>
                  <a:cubicBezTo>
                    <a:pt x="62" y="49"/>
                    <a:pt x="63" y="47"/>
                    <a:pt x="63" y="45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28"/>
                    <a:pt x="63" y="25"/>
                    <a:pt x="62" y="24"/>
                  </a:cubicBezTo>
                  <a:cubicBezTo>
                    <a:pt x="62" y="23"/>
                    <a:pt x="62" y="23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25"/>
                    <a:pt x="69" y="25"/>
                    <a:pt x="69" y="25"/>
                  </a:cubicBezTo>
                  <a:close/>
                  <a:moveTo>
                    <a:pt x="108" y="0"/>
                  </a:moveTo>
                  <a:cubicBezTo>
                    <a:pt x="109" y="0"/>
                    <a:pt x="110" y="0"/>
                    <a:pt x="110" y="1"/>
                  </a:cubicBezTo>
                  <a:cubicBezTo>
                    <a:pt x="111" y="2"/>
                    <a:pt x="111" y="3"/>
                    <a:pt x="111" y="4"/>
                  </a:cubicBezTo>
                  <a:cubicBezTo>
                    <a:pt x="111" y="5"/>
                    <a:pt x="111" y="6"/>
                    <a:pt x="110" y="7"/>
                  </a:cubicBezTo>
                  <a:cubicBezTo>
                    <a:pt x="109" y="7"/>
                    <a:pt x="109" y="8"/>
                    <a:pt x="108" y="8"/>
                  </a:cubicBezTo>
                  <a:cubicBezTo>
                    <a:pt x="107" y="8"/>
                    <a:pt x="106" y="7"/>
                    <a:pt x="105" y="7"/>
                  </a:cubicBezTo>
                  <a:cubicBezTo>
                    <a:pt x="105" y="6"/>
                    <a:pt x="104" y="5"/>
                    <a:pt x="104" y="4"/>
                  </a:cubicBezTo>
                  <a:cubicBezTo>
                    <a:pt x="104" y="3"/>
                    <a:pt x="105" y="2"/>
                    <a:pt x="105" y="1"/>
                  </a:cubicBezTo>
                  <a:cubicBezTo>
                    <a:pt x="106" y="0"/>
                    <a:pt x="107" y="0"/>
                    <a:pt x="108" y="0"/>
                  </a:cubicBezTo>
                  <a:close/>
                  <a:moveTo>
                    <a:pt x="111" y="18"/>
                  </a:moveTo>
                  <a:cubicBezTo>
                    <a:pt x="111" y="45"/>
                    <a:pt x="111" y="45"/>
                    <a:pt x="111" y="45"/>
                  </a:cubicBezTo>
                  <a:cubicBezTo>
                    <a:pt x="111" y="47"/>
                    <a:pt x="111" y="49"/>
                    <a:pt x="111" y="49"/>
                  </a:cubicBezTo>
                  <a:cubicBezTo>
                    <a:pt x="111" y="50"/>
                    <a:pt x="112" y="51"/>
                    <a:pt x="112" y="51"/>
                  </a:cubicBezTo>
                  <a:cubicBezTo>
                    <a:pt x="113" y="51"/>
                    <a:pt x="114" y="51"/>
                    <a:pt x="115" y="51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3" y="51"/>
                    <a:pt x="103" y="50"/>
                    <a:pt x="104" y="49"/>
                  </a:cubicBezTo>
                  <a:cubicBezTo>
                    <a:pt x="104" y="49"/>
                    <a:pt x="104" y="47"/>
                    <a:pt x="104" y="45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8"/>
                    <a:pt x="104" y="26"/>
                    <a:pt x="104" y="25"/>
                  </a:cubicBezTo>
                  <a:cubicBezTo>
                    <a:pt x="104" y="24"/>
                    <a:pt x="103" y="23"/>
                    <a:pt x="103" y="23"/>
                  </a:cubicBezTo>
                  <a:cubicBezTo>
                    <a:pt x="103" y="23"/>
                    <a:pt x="102" y="23"/>
                    <a:pt x="101" y="23"/>
                  </a:cubicBezTo>
                  <a:cubicBezTo>
                    <a:pt x="101" y="23"/>
                    <a:pt x="100" y="23"/>
                    <a:pt x="99" y="23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1" y="18"/>
                    <a:pt x="111" y="18"/>
                    <a:pt x="111" y="18"/>
                  </a:cubicBezTo>
                  <a:close/>
                  <a:moveTo>
                    <a:pt x="122" y="19"/>
                  </a:moveTo>
                  <a:cubicBezTo>
                    <a:pt x="137" y="19"/>
                    <a:pt x="137" y="19"/>
                    <a:pt x="137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20"/>
                    <a:pt x="134" y="20"/>
                    <a:pt x="134" y="21"/>
                  </a:cubicBezTo>
                  <a:cubicBezTo>
                    <a:pt x="133" y="21"/>
                    <a:pt x="133" y="22"/>
                    <a:pt x="133" y="23"/>
                  </a:cubicBezTo>
                  <a:cubicBezTo>
                    <a:pt x="133" y="23"/>
                    <a:pt x="133" y="25"/>
                    <a:pt x="134" y="26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9" y="24"/>
                    <a:pt x="150" y="23"/>
                    <a:pt x="150" y="22"/>
                  </a:cubicBezTo>
                  <a:cubicBezTo>
                    <a:pt x="150" y="21"/>
                    <a:pt x="150" y="21"/>
                    <a:pt x="149" y="21"/>
                  </a:cubicBezTo>
                  <a:cubicBezTo>
                    <a:pt x="149" y="21"/>
                    <a:pt x="149" y="20"/>
                    <a:pt x="149" y="20"/>
                  </a:cubicBezTo>
                  <a:cubicBezTo>
                    <a:pt x="148" y="20"/>
                    <a:pt x="147" y="20"/>
                    <a:pt x="146" y="20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6" y="20"/>
                    <a:pt x="155" y="20"/>
                    <a:pt x="155" y="21"/>
                  </a:cubicBezTo>
                  <a:cubicBezTo>
                    <a:pt x="154" y="21"/>
                    <a:pt x="153" y="23"/>
                    <a:pt x="152" y="2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7" y="23"/>
                    <a:pt x="126" y="22"/>
                    <a:pt x="126" y="22"/>
                  </a:cubicBezTo>
                  <a:cubicBezTo>
                    <a:pt x="125" y="21"/>
                    <a:pt x="125" y="21"/>
                    <a:pt x="124" y="20"/>
                  </a:cubicBezTo>
                  <a:cubicBezTo>
                    <a:pt x="123" y="20"/>
                    <a:pt x="123" y="20"/>
                    <a:pt x="121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69" y="31"/>
                  </a:moveTo>
                  <a:cubicBezTo>
                    <a:pt x="169" y="37"/>
                    <a:pt x="170" y="40"/>
                    <a:pt x="173" y="43"/>
                  </a:cubicBezTo>
                  <a:cubicBezTo>
                    <a:pt x="175" y="46"/>
                    <a:pt x="178" y="48"/>
                    <a:pt x="181" y="48"/>
                  </a:cubicBezTo>
                  <a:cubicBezTo>
                    <a:pt x="183" y="48"/>
                    <a:pt x="185" y="47"/>
                    <a:pt x="187" y="46"/>
                  </a:cubicBezTo>
                  <a:cubicBezTo>
                    <a:pt x="188" y="45"/>
                    <a:pt x="189" y="43"/>
                    <a:pt x="191" y="39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91" y="43"/>
                    <a:pt x="190" y="47"/>
                    <a:pt x="187" y="49"/>
                  </a:cubicBezTo>
                  <a:cubicBezTo>
                    <a:pt x="185" y="52"/>
                    <a:pt x="182" y="53"/>
                    <a:pt x="178" y="53"/>
                  </a:cubicBezTo>
                  <a:cubicBezTo>
                    <a:pt x="174" y="53"/>
                    <a:pt x="171" y="52"/>
                    <a:pt x="168" y="49"/>
                  </a:cubicBezTo>
                  <a:cubicBezTo>
                    <a:pt x="165" y="45"/>
                    <a:pt x="164" y="41"/>
                    <a:pt x="164" y="36"/>
                  </a:cubicBezTo>
                  <a:cubicBezTo>
                    <a:pt x="164" y="30"/>
                    <a:pt x="166" y="25"/>
                    <a:pt x="169" y="22"/>
                  </a:cubicBezTo>
                  <a:cubicBezTo>
                    <a:pt x="171" y="19"/>
                    <a:pt x="175" y="17"/>
                    <a:pt x="179" y="17"/>
                  </a:cubicBezTo>
                  <a:cubicBezTo>
                    <a:pt x="183" y="17"/>
                    <a:pt x="186" y="19"/>
                    <a:pt x="189" y="21"/>
                  </a:cubicBezTo>
                  <a:cubicBezTo>
                    <a:pt x="191" y="23"/>
                    <a:pt x="192" y="27"/>
                    <a:pt x="192" y="31"/>
                  </a:cubicBezTo>
                  <a:cubicBezTo>
                    <a:pt x="169" y="31"/>
                    <a:pt x="169" y="31"/>
                    <a:pt x="169" y="31"/>
                  </a:cubicBezTo>
                  <a:close/>
                  <a:moveTo>
                    <a:pt x="169" y="29"/>
                  </a:moveTo>
                  <a:cubicBezTo>
                    <a:pt x="184" y="29"/>
                    <a:pt x="184" y="29"/>
                    <a:pt x="184" y="29"/>
                  </a:cubicBezTo>
                  <a:cubicBezTo>
                    <a:pt x="184" y="27"/>
                    <a:pt x="184" y="26"/>
                    <a:pt x="183" y="25"/>
                  </a:cubicBezTo>
                  <a:cubicBezTo>
                    <a:pt x="183" y="24"/>
                    <a:pt x="182" y="23"/>
                    <a:pt x="181" y="22"/>
                  </a:cubicBezTo>
                  <a:cubicBezTo>
                    <a:pt x="179" y="21"/>
                    <a:pt x="178" y="21"/>
                    <a:pt x="177" y="21"/>
                  </a:cubicBezTo>
                  <a:cubicBezTo>
                    <a:pt x="175" y="21"/>
                    <a:pt x="173" y="21"/>
                    <a:pt x="172" y="23"/>
                  </a:cubicBezTo>
                  <a:cubicBezTo>
                    <a:pt x="170" y="24"/>
                    <a:pt x="169" y="27"/>
                    <a:pt x="169" y="29"/>
                  </a:cubicBezTo>
                  <a:close/>
                  <a:moveTo>
                    <a:pt x="209" y="18"/>
                  </a:moveTo>
                  <a:cubicBezTo>
                    <a:pt x="209" y="25"/>
                    <a:pt x="209" y="25"/>
                    <a:pt x="209" y="25"/>
                  </a:cubicBezTo>
                  <a:cubicBezTo>
                    <a:pt x="212" y="20"/>
                    <a:pt x="215" y="18"/>
                    <a:pt x="218" y="18"/>
                  </a:cubicBezTo>
                  <a:cubicBezTo>
                    <a:pt x="219" y="18"/>
                    <a:pt x="220" y="18"/>
                    <a:pt x="221" y="19"/>
                  </a:cubicBezTo>
                  <a:cubicBezTo>
                    <a:pt x="222" y="20"/>
                    <a:pt x="222" y="21"/>
                    <a:pt x="222" y="22"/>
                  </a:cubicBezTo>
                  <a:cubicBezTo>
                    <a:pt x="222" y="23"/>
                    <a:pt x="222" y="23"/>
                    <a:pt x="221" y="24"/>
                  </a:cubicBezTo>
                  <a:cubicBezTo>
                    <a:pt x="221" y="25"/>
                    <a:pt x="220" y="25"/>
                    <a:pt x="219" y="25"/>
                  </a:cubicBezTo>
                  <a:cubicBezTo>
                    <a:pt x="218" y="25"/>
                    <a:pt x="217" y="25"/>
                    <a:pt x="216" y="24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3" y="23"/>
                    <a:pt x="213" y="23"/>
                    <a:pt x="213" y="24"/>
                  </a:cubicBezTo>
                  <a:cubicBezTo>
                    <a:pt x="211" y="25"/>
                    <a:pt x="211" y="27"/>
                    <a:pt x="209" y="29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209" y="47"/>
                    <a:pt x="210" y="49"/>
                    <a:pt x="210" y="50"/>
                  </a:cubicBezTo>
                  <a:cubicBezTo>
                    <a:pt x="211" y="51"/>
                    <a:pt x="211" y="51"/>
                    <a:pt x="212" y="51"/>
                  </a:cubicBezTo>
                  <a:cubicBezTo>
                    <a:pt x="213" y="52"/>
                    <a:pt x="214" y="52"/>
                    <a:pt x="215" y="52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200" y="52"/>
                    <a:pt x="201" y="52"/>
                    <a:pt x="202" y="51"/>
                  </a:cubicBezTo>
                  <a:cubicBezTo>
                    <a:pt x="202" y="51"/>
                    <a:pt x="203" y="50"/>
                    <a:pt x="203" y="49"/>
                  </a:cubicBezTo>
                  <a:cubicBezTo>
                    <a:pt x="203" y="49"/>
                    <a:pt x="203" y="48"/>
                    <a:pt x="203" y="46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3" y="29"/>
                    <a:pt x="203" y="26"/>
                    <a:pt x="203" y="25"/>
                  </a:cubicBezTo>
                  <a:cubicBezTo>
                    <a:pt x="203" y="25"/>
                    <a:pt x="202" y="24"/>
                    <a:pt x="202" y="24"/>
                  </a:cubicBezTo>
                  <a:cubicBezTo>
                    <a:pt x="201" y="23"/>
                    <a:pt x="201" y="23"/>
                    <a:pt x="200" y="23"/>
                  </a:cubicBezTo>
                  <a:cubicBezTo>
                    <a:pt x="199" y="23"/>
                    <a:pt x="199" y="23"/>
                    <a:pt x="198" y="24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207" y="19"/>
                    <a:pt x="207" y="19"/>
                    <a:pt x="207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9" y="18"/>
                    <a:pt x="209" y="18"/>
                    <a:pt x="209" y="18"/>
                  </a:cubicBezTo>
                  <a:close/>
                  <a:moveTo>
                    <a:pt x="249" y="18"/>
                  </a:moveTo>
                  <a:cubicBezTo>
                    <a:pt x="249" y="29"/>
                    <a:pt x="249" y="29"/>
                    <a:pt x="249" y="29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6"/>
                    <a:pt x="245" y="23"/>
                    <a:pt x="244" y="22"/>
                  </a:cubicBezTo>
                  <a:cubicBezTo>
                    <a:pt x="242" y="21"/>
                    <a:pt x="241" y="20"/>
                    <a:pt x="238" y="20"/>
                  </a:cubicBezTo>
                  <a:cubicBezTo>
                    <a:pt x="237" y="20"/>
                    <a:pt x="235" y="20"/>
                    <a:pt x="234" y="21"/>
                  </a:cubicBezTo>
                  <a:cubicBezTo>
                    <a:pt x="233" y="22"/>
                    <a:pt x="233" y="23"/>
                    <a:pt x="233" y="24"/>
                  </a:cubicBezTo>
                  <a:cubicBezTo>
                    <a:pt x="233" y="25"/>
                    <a:pt x="233" y="27"/>
                    <a:pt x="234" y="28"/>
                  </a:cubicBezTo>
                  <a:cubicBezTo>
                    <a:pt x="235" y="29"/>
                    <a:pt x="236" y="30"/>
                    <a:pt x="238" y="31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8" y="36"/>
                    <a:pt x="251" y="39"/>
                    <a:pt x="251" y="43"/>
                  </a:cubicBezTo>
                  <a:cubicBezTo>
                    <a:pt x="251" y="47"/>
                    <a:pt x="249" y="49"/>
                    <a:pt x="247" y="51"/>
                  </a:cubicBezTo>
                  <a:cubicBezTo>
                    <a:pt x="245" y="53"/>
                    <a:pt x="243" y="54"/>
                    <a:pt x="240" y="54"/>
                  </a:cubicBezTo>
                  <a:cubicBezTo>
                    <a:pt x="238" y="54"/>
                    <a:pt x="235" y="53"/>
                    <a:pt x="233" y="53"/>
                  </a:cubicBezTo>
                  <a:cubicBezTo>
                    <a:pt x="232" y="52"/>
                    <a:pt x="231" y="52"/>
                    <a:pt x="231" y="52"/>
                  </a:cubicBezTo>
                  <a:cubicBezTo>
                    <a:pt x="231" y="52"/>
                    <a:pt x="230" y="53"/>
                    <a:pt x="230" y="53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31" y="45"/>
                    <a:pt x="232" y="47"/>
                    <a:pt x="234" y="49"/>
                  </a:cubicBezTo>
                  <a:cubicBezTo>
                    <a:pt x="236" y="51"/>
                    <a:pt x="238" y="52"/>
                    <a:pt x="240" y="52"/>
                  </a:cubicBezTo>
                  <a:cubicBezTo>
                    <a:pt x="242" y="52"/>
                    <a:pt x="243" y="51"/>
                    <a:pt x="244" y="50"/>
                  </a:cubicBezTo>
                  <a:cubicBezTo>
                    <a:pt x="245" y="49"/>
                    <a:pt x="246" y="48"/>
                    <a:pt x="246" y="47"/>
                  </a:cubicBezTo>
                  <a:cubicBezTo>
                    <a:pt x="246" y="45"/>
                    <a:pt x="245" y="43"/>
                    <a:pt x="244" y="42"/>
                  </a:cubicBezTo>
                  <a:cubicBezTo>
                    <a:pt x="243" y="41"/>
                    <a:pt x="241" y="39"/>
                    <a:pt x="237" y="38"/>
                  </a:cubicBezTo>
                  <a:cubicBezTo>
                    <a:pt x="234" y="36"/>
                    <a:pt x="232" y="35"/>
                    <a:pt x="231" y="33"/>
                  </a:cubicBezTo>
                  <a:cubicBezTo>
                    <a:pt x="229" y="31"/>
                    <a:pt x="229" y="30"/>
                    <a:pt x="229" y="28"/>
                  </a:cubicBezTo>
                  <a:cubicBezTo>
                    <a:pt x="229" y="25"/>
                    <a:pt x="230" y="23"/>
                    <a:pt x="232" y="21"/>
                  </a:cubicBezTo>
                  <a:cubicBezTo>
                    <a:pt x="234" y="19"/>
                    <a:pt x="236" y="18"/>
                    <a:pt x="239" y="18"/>
                  </a:cubicBezTo>
                  <a:cubicBezTo>
                    <a:pt x="240" y="18"/>
                    <a:pt x="242" y="18"/>
                    <a:pt x="244" y="19"/>
                  </a:cubicBezTo>
                  <a:cubicBezTo>
                    <a:pt x="245" y="19"/>
                    <a:pt x="246" y="19"/>
                    <a:pt x="246" y="19"/>
                  </a:cubicBezTo>
                  <a:cubicBezTo>
                    <a:pt x="247" y="19"/>
                    <a:pt x="247" y="19"/>
                    <a:pt x="247" y="19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9" y="18"/>
                    <a:pt x="249" y="18"/>
                    <a:pt x="249" y="18"/>
                  </a:cubicBezTo>
                  <a:close/>
                  <a:moveTo>
                    <a:pt x="268" y="0"/>
                  </a:moveTo>
                  <a:cubicBezTo>
                    <a:pt x="269" y="0"/>
                    <a:pt x="270" y="0"/>
                    <a:pt x="271" y="1"/>
                  </a:cubicBezTo>
                  <a:cubicBezTo>
                    <a:pt x="271" y="2"/>
                    <a:pt x="272" y="3"/>
                    <a:pt x="272" y="4"/>
                  </a:cubicBezTo>
                  <a:cubicBezTo>
                    <a:pt x="272" y="5"/>
                    <a:pt x="271" y="6"/>
                    <a:pt x="271" y="7"/>
                  </a:cubicBezTo>
                  <a:cubicBezTo>
                    <a:pt x="270" y="7"/>
                    <a:pt x="269" y="8"/>
                    <a:pt x="268" y="8"/>
                  </a:cubicBezTo>
                  <a:cubicBezTo>
                    <a:pt x="267" y="8"/>
                    <a:pt x="266" y="7"/>
                    <a:pt x="266" y="7"/>
                  </a:cubicBezTo>
                  <a:cubicBezTo>
                    <a:pt x="265" y="6"/>
                    <a:pt x="265" y="5"/>
                    <a:pt x="265" y="4"/>
                  </a:cubicBezTo>
                  <a:cubicBezTo>
                    <a:pt x="265" y="3"/>
                    <a:pt x="265" y="2"/>
                    <a:pt x="266" y="1"/>
                  </a:cubicBezTo>
                  <a:cubicBezTo>
                    <a:pt x="266" y="0"/>
                    <a:pt x="267" y="0"/>
                    <a:pt x="268" y="0"/>
                  </a:cubicBezTo>
                  <a:close/>
                  <a:moveTo>
                    <a:pt x="271" y="18"/>
                  </a:moveTo>
                  <a:cubicBezTo>
                    <a:pt x="271" y="45"/>
                    <a:pt x="271" y="45"/>
                    <a:pt x="271" y="45"/>
                  </a:cubicBezTo>
                  <a:cubicBezTo>
                    <a:pt x="271" y="47"/>
                    <a:pt x="271" y="49"/>
                    <a:pt x="271" y="49"/>
                  </a:cubicBezTo>
                  <a:cubicBezTo>
                    <a:pt x="272" y="50"/>
                    <a:pt x="272" y="51"/>
                    <a:pt x="273" y="51"/>
                  </a:cubicBezTo>
                  <a:cubicBezTo>
                    <a:pt x="273" y="51"/>
                    <a:pt x="274" y="51"/>
                    <a:pt x="276" y="51"/>
                  </a:cubicBezTo>
                  <a:cubicBezTo>
                    <a:pt x="276" y="53"/>
                    <a:pt x="276" y="53"/>
                    <a:pt x="276" y="53"/>
                  </a:cubicBezTo>
                  <a:cubicBezTo>
                    <a:pt x="260" y="53"/>
                    <a:pt x="260" y="53"/>
                    <a:pt x="260" y="53"/>
                  </a:cubicBezTo>
                  <a:cubicBezTo>
                    <a:pt x="260" y="51"/>
                    <a:pt x="260" y="51"/>
                    <a:pt x="260" y="51"/>
                  </a:cubicBezTo>
                  <a:cubicBezTo>
                    <a:pt x="261" y="51"/>
                    <a:pt x="263" y="51"/>
                    <a:pt x="263" y="51"/>
                  </a:cubicBezTo>
                  <a:cubicBezTo>
                    <a:pt x="263" y="51"/>
                    <a:pt x="264" y="50"/>
                    <a:pt x="264" y="49"/>
                  </a:cubicBezTo>
                  <a:cubicBezTo>
                    <a:pt x="265" y="49"/>
                    <a:pt x="265" y="47"/>
                    <a:pt x="265" y="45"/>
                  </a:cubicBezTo>
                  <a:cubicBezTo>
                    <a:pt x="265" y="32"/>
                    <a:pt x="265" y="32"/>
                    <a:pt x="265" y="32"/>
                  </a:cubicBezTo>
                  <a:cubicBezTo>
                    <a:pt x="265" y="28"/>
                    <a:pt x="265" y="26"/>
                    <a:pt x="264" y="25"/>
                  </a:cubicBezTo>
                  <a:cubicBezTo>
                    <a:pt x="264" y="24"/>
                    <a:pt x="264" y="23"/>
                    <a:pt x="263" y="23"/>
                  </a:cubicBezTo>
                  <a:cubicBezTo>
                    <a:pt x="263" y="23"/>
                    <a:pt x="263" y="23"/>
                    <a:pt x="262" y="23"/>
                  </a:cubicBezTo>
                  <a:cubicBezTo>
                    <a:pt x="261" y="23"/>
                    <a:pt x="260" y="23"/>
                    <a:pt x="259" y="23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9" y="18"/>
                    <a:pt x="269" y="18"/>
                    <a:pt x="269" y="18"/>
                  </a:cubicBezTo>
                  <a:cubicBezTo>
                    <a:pt x="271" y="18"/>
                    <a:pt x="271" y="18"/>
                    <a:pt x="271" y="18"/>
                  </a:cubicBezTo>
                  <a:close/>
                  <a:moveTo>
                    <a:pt x="293" y="7"/>
                  </a:moveTo>
                  <a:cubicBezTo>
                    <a:pt x="293" y="19"/>
                    <a:pt x="293" y="19"/>
                    <a:pt x="293" y="19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3" y="43"/>
                    <a:pt x="293" y="43"/>
                    <a:pt x="293" y="43"/>
                  </a:cubicBezTo>
                  <a:cubicBezTo>
                    <a:pt x="293" y="45"/>
                    <a:pt x="294" y="47"/>
                    <a:pt x="294" y="48"/>
                  </a:cubicBezTo>
                  <a:cubicBezTo>
                    <a:pt x="295" y="49"/>
                    <a:pt x="295" y="49"/>
                    <a:pt x="297" y="49"/>
                  </a:cubicBezTo>
                  <a:cubicBezTo>
                    <a:pt x="297" y="49"/>
                    <a:pt x="298" y="49"/>
                    <a:pt x="299" y="48"/>
                  </a:cubicBezTo>
                  <a:cubicBezTo>
                    <a:pt x="300" y="48"/>
                    <a:pt x="300" y="47"/>
                    <a:pt x="301" y="46"/>
                  </a:cubicBezTo>
                  <a:cubicBezTo>
                    <a:pt x="302" y="46"/>
                    <a:pt x="302" y="46"/>
                    <a:pt x="302" y="46"/>
                  </a:cubicBezTo>
                  <a:cubicBezTo>
                    <a:pt x="301" y="48"/>
                    <a:pt x="300" y="50"/>
                    <a:pt x="298" y="51"/>
                  </a:cubicBezTo>
                  <a:cubicBezTo>
                    <a:pt x="297" y="53"/>
                    <a:pt x="295" y="53"/>
                    <a:pt x="293" y="53"/>
                  </a:cubicBezTo>
                  <a:cubicBezTo>
                    <a:pt x="292" y="53"/>
                    <a:pt x="291" y="53"/>
                    <a:pt x="290" y="53"/>
                  </a:cubicBezTo>
                  <a:cubicBezTo>
                    <a:pt x="289" y="52"/>
                    <a:pt x="288" y="51"/>
                    <a:pt x="288" y="50"/>
                  </a:cubicBezTo>
                  <a:cubicBezTo>
                    <a:pt x="287" y="49"/>
                    <a:pt x="287" y="47"/>
                    <a:pt x="287" y="44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82" y="20"/>
                    <a:pt x="282" y="20"/>
                    <a:pt x="282" y="20"/>
                  </a:cubicBezTo>
                  <a:cubicBezTo>
                    <a:pt x="283" y="20"/>
                    <a:pt x="285" y="19"/>
                    <a:pt x="286" y="17"/>
                  </a:cubicBezTo>
                  <a:cubicBezTo>
                    <a:pt x="287" y="16"/>
                    <a:pt x="288" y="15"/>
                    <a:pt x="289" y="13"/>
                  </a:cubicBezTo>
                  <a:cubicBezTo>
                    <a:pt x="290" y="12"/>
                    <a:pt x="291" y="10"/>
                    <a:pt x="292" y="7"/>
                  </a:cubicBezTo>
                  <a:cubicBezTo>
                    <a:pt x="293" y="7"/>
                    <a:pt x="293" y="7"/>
                    <a:pt x="293" y="7"/>
                  </a:cubicBezTo>
                  <a:close/>
                  <a:moveTo>
                    <a:pt x="306" y="19"/>
                  </a:moveTo>
                  <a:cubicBezTo>
                    <a:pt x="321" y="19"/>
                    <a:pt x="321" y="19"/>
                    <a:pt x="321" y="19"/>
                  </a:cubicBezTo>
                  <a:cubicBezTo>
                    <a:pt x="321" y="20"/>
                    <a:pt x="321" y="20"/>
                    <a:pt x="321" y="2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19" y="20"/>
                    <a:pt x="318" y="20"/>
                    <a:pt x="318" y="21"/>
                  </a:cubicBezTo>
                  <a:cubicBezTo>
                    <a:pt x="317" y="21"/>
                    <a:pt x="317" y="22"/>
                    <a:pt x="317" y="22"/>
                  </a:cubicBezTo>
                  <a:cubicBezTo>
                    <a:pt x="317" y="23"/>
                    <a:pt x="317" y="25"/>
                    <a:pt x="318" y="26"/>
                  </a:cubicBezTo>
                  <a:cubicBezTo>
                    <a:pt x="326" y="43"/>
                    <a:pt x="326" y="43"/>
                    <a:pt x="326" y="43"/>
                  </a:cubicBezTo>
                  <a:cubicBezTo>
                    <a:pt x="333" y="25"/>
                    <a:pt x="333" y="25"/>
                    <a:pt x="333" y="25"/>
                  </a:cubicBezTo>
                  <a:cubicBezTo>
                    <a:pt x="334" y="23"/>
                    <a:pt x="334" y="23"/>
                    <a:pt x="334" y="21"/>
                  </a:cubicBezTo>
                  <a:cubicBezTo>
                    <a:pt x="334" y="21"/>
                    <a:pt x="334" y="21"/>
                    <a:pt x="333" y="20"/>
                  </a:cubicBezTo>
                  <a:cubicBezTo>
                    <a:pt x="333" y="20"/>
                    <a:pt x="333" y="20"/>
                    <a:pt x="333" y="19"/>
                  </a:cubicBezTo>
                  <a:cubicBezTo>
                    <a:pt x="332" y="19"/>
                    <a:pt x="331" y="19"/>
                    <a:pt x="331" y="19"/>
                  </a:cubicBezTo>
                  <a:cubicBezTo>
                    <a:pt x="331" y="18"/>
                    <a:pt x="331" y="18"/>
                    <a:pt x="331" y="18"/>
                  </a:cubicBezTo>
                  <a:cubicBezTo>
                    <a:pt x="341" y="18"/>
                    <a:pt x="341" y="18"/>
                    <a:pt x="341" y="18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0" y="19"/>
                    <a:pt x="339" y="19"/>
                  </a:cubicBezTo>
                  <a:cubicBezTo>
                    <a:pt x="339" y="20"/>
                    <a:pt x="338" y="20"/>
                    <a:pt x="338" y="21"/>
                  </a:cubicBezTo>
                  <a:cubicBezTo>
                    <a:pt x="337" y="21"/>
                    <a:pt x="337" y="22"/>
                    <a:pt x="337" y="24"/>
                  </a:cubicBezTo>
                  <a:cubicBezTo>
                    <a:pt x="323" y="58"/>
                    <a:pt x="323" y="58"/>
                    <a:pt x="323" y="58"/>
                  </a:cubicBezTo>
                  <a:cubicBezTo>
                    <a:pt x="322" y="61"/>
                    <a:pt x="321" y="63"/>
                    <a:pt x="318" y="65"/>
                  </a:cubicBezTo>
                  <a:cubicBezTo>
                    <a:pt x="316" y="67"/>
                    <a:pt x="314" y="68"/>
                    <a:pt x="312" y="68"/>
                  </a:cubicBezTo>
                  <a:cubicBezTo>
                    <a:pt x="311" y="68"/>
                    <a:pt x="310" y="67"/>
                    <a:pt x="309" y="67"/>
                  </a:cubicBezTo>
                  <a:cubicBezTo>
                    <a:pt x="308" y="66"/>
                    <a:pt x="307" y="65"/>
                    <a:pt x="307" y="64"/>
                  </a:cubicBezTo>
                  <a:cubicBezTo>
                    <a:pt x="307" y="63"/>
                    <a:pt x="308" y="62"/>
                    <a:pt x="308" y="61"/>
                  </a:cubicBezTo>
                  <a:cubicBezTo>
                    <a:pt x="309" y="61"/>
                    <a:pt x="310" y="61"/>
                    <a:pt x="311" y="61"/>
                  </a:cubicBezTo>
                  <a:cubicBezTo>
                    <a:pt x="312" y="61"/>
                    <a:pt x="313" y="61"/>
                    <a:pt x="314" y="61"/>
                  </a:cubicBezTo>
                  <a:cubicBezTo>
                    <a:pt x="315" y="62"/>
                    <a:pt x="316" y="62"/>
                    <a:pt x="316" y="62"/>
                  </a:cubicBezTo>
                  <a:cubicBezTo>
                    <a:pt x="317" y="62"/>
                    <a:pt x="317" y="61"/>
                    <a:pt x="318" y="61"/>
                  </a:cubicBezTo>
                  <a:cubicBezTo>
                    <a:pt x="319" y="60"/>
                    <a:pt x="320" y="58"/>
                    <a:pt x="321" y="56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11" y="25"/>
                    <a:pt x="311" y="25"/>
                    <a:pt x="311" y="25"/>
                  </a:cubicBezTo>
                  <a:cubicBezTo>
                    <a:pt x="311" y="24"/>
                    <a:pt x="311" y="23"/>
                    <a:pt x="310" y="22"/>
                  </a:cubicBezTo>
                  <a:cubicBezTo>
                    <a:pt x="309" y="21"/>
                    <a:pt x="309" y="20"/>
                    <a:pt x="308" y="20"/>
                  </a:cubicBezTo>
                  <a:cubicBezTo>
                    <a:pt x="308" y="20"/>
                    <a:pt x="307" y="19"/>
                    <a:pt x="305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79" y="18"/>
                  </a:moveTo>
                  <a:cubicBezTo>
                    <a:pt x="383" y="18"/>
                    <a:pt x="387" y="20"/>
                    <a:pt x="391" y="24"/>
                  </a:cubicBezTo>
                  <a:cubicBezTo>
                    <a:pt x="393" y="27"/>
                    <a:pt x="395" y="31"/>
                    <a:pt x="395" y="35"/>
                  </a:cubicBezTo>
                  <a:cubicBezTo>
                    <a:pt x="395" y="39"/>
                    <a:pt x="394" y="41"/>
                    <a:pt x="393" y="45"/>
                  </a:cubicBezTo>
                  <a:cubicBezTo>
                    <a:pt x="391" y="48"/>
                    <a:pt x="389" y="50"/>
                    <a:pt x="387" y="52"/>
                  </a:cubicBezTo>
                  <a:cubicBezTo>
                    <a:pt x="385" y="53"/>
                    <a:pt x="382" y="54"/>
                    <a:pt x="379" y="54"/>
                  </a:cubicBezTo>
                  <a:cubicBezTo>
                    <a:pt x="374" y="54"/>
                    <a:pt x="370" y="52"/>
                    <a:pt x="367" y="48"/>
                  </a:cubicBezTo>
                  <a:cubicBezTo>
                    <a:pt x="365" y="45"/>
                    <a:pt x="363" y="41"/>
                    <a:pt x="363" y="37"/>
                  </a:cubicBezTo>
                  <a:cubicBezTo>
                    <a:pt x="363" y="33"/>
                    <a:pt x="364" y="30"/>
                    <a:pt x="366" y="27"/>
                  </a:cubicBezTo>
                  <a:cubicBezTo>
                    <a:pt x="367" y="24"/>
                    <a:pt x="369" y="22"/>
                    <a:pt x="372" y="21"/>
                  </a:cubicBezTo>
                  <a:cubicBezTo>
                    <a:pt x="373" y="19"/>
                    <a:pt x="376" y="18"/>
                    <a:pt x="379" y="18"/>
                  </a:cubicBezTo>
                  <a:close/>
                  <a:moveTo>
                    <a:pt x="377" y="20"/>
                  </a:moveTo>
                  <a:cubicBezTo>
                    <a:pt x="376" y="20"/>
                    <a:pt x="375" y="21"/>
                    <a:pt x="373" y="21"/>
                  </a:cubicBezTo>
                  <a:cubicBezTo>
                    <a:pt x="372" y="22"/>
                    <a:pt x="371" y="23"/>
                    <a:pt x="370" y="25"/>
                  </a:cubicBezTo>
                  <a:cubicBezTo>
                    <a:pt x="369" y="27"/>
                    <a:pt x="369" y="30"/>
                    <a:pt x="369" y="33"/>
                  </a:cubicBezTo>
                  <a:cubicBezTo>
                    <a:pt x="369" y="38"/>
                    <a:pt x="370" y="42"/>
                    <a:pt x="372" y="46"/>
                  </a:cubicBezTo>
                  <a:cubicBezTo>
                    <a:pt x="374" y="49"/>
                    <a:pt x="376" y="51"/>
                    <a:pt x="379" y="51"/>
                  </a:cubicBezTo>
                  <a:cubicBezTo>
                    <a:pt x="382" y="51"/>
                    <a:pt x="384" y="50"/>
                    <a:pt x="385" y="48"/>
                  </a:cubicBezTo>
                  <a:cubicBezTo>
                    <a:pt x="387" y="46"/>
                    <a:pt x="387" y="43"/>
                    <a:pt x="387" y="38"/>
                  </a:cubicBezTo>
                  <a:cubicBezTo>
                    <a:pt x="387" y="32"/>
                    <a:pt x="386" y="27"/>
                    <a:pt x="384" y="24"/>
                  </a:cubicBezTo>
                  <a:cubicBezTo>
                    <a:pt x="382" y="21"/>
                    <a:pt x="380" y="20"/>
                    <a:pt x="377" y="20"/>
                  </a:cubicBezTo>
                  <a:close/>
                  <a:moveTo>
                    <a:pt x="415" y="21"/>
                  </a:moveTo>
                  <a:cubicBezTo>
                    <a:pt x="415" y="44"/>
                    <a:pt x="415" y="44"/>
                    <a:pt x="415" y="44"/>
                  </a:cubicBezTo>
                  <a:cubicBezTo>
                    <a:pt x="415" y="47"/>
                    <a:pt x="416" y="49"/>
                    <a:pt x="416" y="50"/>
                  </a:cubicBezTo>
                  <a:cubicBezTo>
                    <a:pt x="417" y="51"/>
                    <a:pt x="418" y="51"/>
                    <a:pt x="420" y="51"/>
                  </a:cubicBezTo>
                  <a:cubicBezTo>
                    <a:pt x="423" y="51"/>
                    <a:pt x="423" y="51"/>
                    <a:pt x="423" y="51"/>
                  </a:cubicBezTo>
                  <a:cubicBezTo>
                    <a:pt x="423" y="53"/>
                    <a:pt x="423" y="53"/>
                    <a:pt x="423" y="53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5" y="51"/>
                    <a:pt x="405" y="51"/>
                    <a:pt x="405" y="51"/>
                  </a:cubicBezTo>
                  <a:cubicBezTo>
                    <a:pt x="406" y="51"/>
                    <a:pt x="407" y="51"/>
                    <a:pt x="408" y="51"/>
                  </a:cubicBezTo>
                  <a:cubicBezTo>
                    <a:pt x="409" y="50"/>
                    <a:pt x="409" y="49"/>
                    <a:pt x="409" y="49"/>
                  </a:cubicBezTo>
                  <a:cubicBezTo>
                    <a:pt x="410" y="48"/>
                    <a:pt x="410" y="46"/>
                    <a:pt x="410" y="44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10" y="19"/>
                    <a:pt x="410" y="19"/>
                    <a:pt x="410" y="19"/>
                  </a:cubicBezTo>
                  <a:cubicBezTo>
                    <a:pt x="410" y="16"/>
                    <a:pt x="410" y="16"/>
                    <a:pt x="410" y="16"/>
                  </a:cubicBezTo>
                  <a:cubicBezTo>
                    <a:pt x="410" y="13"/>
                    <a:pt x="410" y="10"/>
                    <a:pt x="411" y="7"/>
                  </a:cubicBezTo>
                  <a:cubicBezTo>
                    <a:pt x="413" y="5"/>
                    <a:pt x="414" y="3"/>
                    <a:pt x="416" y="2"/>
                  </a:cubicBezTo>
                  <a:cubicBezTo>
                    <a:pt x="418" y="0"/>
                    <a:pt x="421" y="0"/>
                    <a:pt x="423" y="0"/>
                  </a:cubicBezTo>
                  <a:cubicBezTo>
                    <a:pt x="426" y="0"/>
                    <a:pt x="428" y="1"/>
                    <a:pt x="430" y="2"/>
                  </a:cubicBezTo>
                  <a:cubicBezTo>
                    <a:pt x="431" y="3"/>
                    <a:pt x="432" y="5"/>
                    <a:pt x="432" y="6"/>
                  </a:cubicBezTo>
                  <a:cubicBezTo>
                    <a:pt x="432" y="7"/>
                    <a:pt x="432" y="7"/>
                    <a:pt x="431" y="8"/>
                  </a:cubicBezTo>
                  <a:cubicBezTo>
                    <a:pt x="431" y="9"/>
                    <a:pt x="430" y="9"/>
                    <a:pt x="429" y="9"/>
                  </a:cubicBezTo>
                  <a:cubicBezTo>
                    <a:pt x="429" y="9"/>
                    <a:pt x="428" y="8"/>
                    <a:pt x="428" y="8"/>
                  </a:cubicBezTo>
                  <a:cubicBezTo>
                    <a:pt x="427" y="7"/>
                    <a:pt x="427" y="7"/>
                    <a:pt x="425" y="5"/>
                  </a:cubicBezTo>
                  <a:cubicBezTo>
                    <a:pt x="425" y="4"/>
                    <a:pt x="424" y="3"/>
                    <a:pt x="423" y="2"/>
                  </a:cubicBezTo>
                  <a:cubicBezTo>
                    <a:pt x="422" y="2"/>
                    <a:pt x="421" y="1"/>
                    <a:pt x="421" y="1"/>
                  </a:cubicBezTo>
                  <a:cubicBezTo>
                    <a:pt x="419" y="1"/>
                    <a:pt x="419" y="2"/>
                    <a:pt x="418" y="2"/>
                  </a:cubicBezTo>
                  <a:cubicBezTo>
                    <a:pt x="417" y="3"/>
                    <a:pt x="417" y="4"/>
                    <a:pt x="416" y="5"/>
                  </a:cubicBezTo>
                  <a:cubicBezTo>
                    <a:pt x="416" y="6"/>
                    <a:pt x="416" y="9"/>
                    <a:pt x="416" y="15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24" y="17"/>
                    <a:pt x="424" y="17"/>
                    <a:pt x="424" y="17"/>
                  </a:cubicBezTo>
                  <a:cubicBezTo>
                    <a:pt x="424" y="21"/>
                    <a:pt x="424" y="21"/>
                    <a:pt x="424" y="21"/>
                  </a:cubicBezTo>
                  <a:cubicBezTo>
                    <a:pt x="415" y="21"/>
                    <a:pt x="415" y="21"/>
                    <a:pt x="415" y="21"/>
                  </a:cubicBezTo>
                  <a:close/>
                  <a:moveTo>
                    <a:pt x="477" y="1"/>
                  </a:moveTo>
                  <a:cubicBezTo>
                    <a:pt x="477" y="19"/>
                    <a:pt x="477" y="19"/>
                    <a:pt x="477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5"/>
                    <a:pt x="474" y="13"/>
                    <a:pt x="473" y="11"/>
                  </a:cubicBezTo>
                  <a:cubicBezTo>
                    <a:pt x="472" y="9"/>
                    <a:pt x="470" y="7"/>
                    <a:pt x="468" y="6"/>
                  </a:cubicBezTo>
                  <a:cubicBezTo>
                    <a:pt x="466" y="5"/>
                    <a:pt x="464" y="4"/>
                    <a:pt x="462" y="4"/>
                  </a:cubicBezTo>
                  <a:cubicBezTo>
                    <a:pt x="459" y="4"/>
                    <a:pt x="457" y="5"/>
                    <a:pt x="456" y="7"/>
                  </a:cubicBezTo>
                  <a:cubicBezTo>
                    <a:pt x="454" y="8"/>
                    <a:pt x="453" y="10"/>
                    <a:pt x="453" y="12"/>
                  </a:cubicBezTo>
                  <a:cubicBezTo>
                    <a:pt x="453" y="13"/>
                    <a:pt x="454" y="15"/>
                    <a:pt x="455" y="16"/>
                  </a:cubicBezTo>
                  <a:cubicBezTo>
                    <a:pt x="457" y="18"/>
                    <a:pt x="460" y="20"/>
                    <a:pt x="465" y="23"/>
                  </a:cubicBezTo>
                  <a:cubicBezTo>
                    <a:pt x="470" y="26"/>
                    <a:pt x="473" y="28"/>
                    <a:pt x="475" y="29"/>
                  </a:cubicBezTo>
                  <a:cubicBezTo>
                    <a:pt x="476" y="31"/>
                    <a:pt x="477" y="32"/>
                    <a:pt x="479" y="34"/>
                  </a:cubicBezTo>
                  <a:cubicBezTo>
                    <a:pt x="479" y="36"/>
                    <a:pt x="480" y="38"/>
                    <a:pt x="480" y="40"/>
                  </a:cubicBezTo>
                  <a:cubicBezTo>
                    <a:pt x="480" y="44"/>
                    <a:pt x="478" y="47"/>
                    <a:pt x="475" y="50"/>
                  </a:cubicBezTo>
                  <a:cubicBezTo>
                    <a:pt x="473" y="53"/>
                    <a:pt x="469" y="54"/>
                    <a:pt x="465" y="54"/>
                  </a:cubicBezTo>
                  <a:cubicBezTo>
                    <a:pt x="463" y="54"/>
                    <a:pt x="462" y="54"/>
                    <a:pt x="461" y="53"/>
                  </a:cubicBezTo>
                  <a:cubicBezTo>
                    <a:pt x="460" y="53"/>
                    <a:pt x="458" y="53"/>
                    <a:pt x="456" y="52"/>
                  </a:cubicBezTo>
                  <a:cubicBezTo>
                    <a:pt x="454" y="51"/>
                    <a:pt x="453" y="51"/>
                    <a:pt x="452" y="51"/>
                  </a:cubicBezTo>
                  <a:cubicBezTo>
                    <a:pt x="451" y="51"/>
                    <a:pt x="451" y="51"/>
                    <a:pt x="450" y="51"/>
                  </a:cubicBezTo>
                  <a:cubicBezTo>
                    <a:pt x="450" y="52"/>
                    <a:pt x="450" y="53"/>
                    <a:pt x="449" y="54"/>
                  </a:cubicBezTo>
                  <a:cubicBezTo>
                    <a:pt x="448" y="54"/>
                    <a:pt x="448" y="54"/>
                    <a:pt x="448" y="54"/>
                  </a:cubicBezTo>
                  <a:cubicBezTo>
                    <a:pt x="448" y="37"/>
                    <a:pt x="448" y="37"/>
                    <a:pt x="448" y="37"/>
                  </a:cubicBezTo>
                  <a:cubicBezTo>
                    <a:pt x="449" y="37"/>
                    <a:pt x="449" y="37"/>
                    <a:pt x="449" y="37"/>
                  </a:cubicBezTo>
                  <a:cubicBezTo>
                    <a:pt x="450" y="40"/>
                    <a:pt x="451" y="43"/>
                    <a:pt x="452" y="45"/>
                  </a:cubicBezTo>
                  <a:cubicBezTo>
                    <a:pt x="453" y="46"/>
                    <a:pt x="455" y="48"/>
                    <a:pt x="457" y="49"/>
                  </a:cubicBezTo>
                  <a:cubicBezTo>
                    <a:pt x="459" y="50"/>
                    <a:pt x="461" y="51"/>
                    <a:pt x="464" y="51"/>
                  </a:cubicBezTo>
                  <a:cubicBezTo>
                    <a:pt x="467" y="51"/>
                    <a:pt x="469" y="50"/>
                    <a:pt x="471" y="48"/>
                  </a:cubicBezTo>
                  <a:cubicBezTo>
                    <a:pt x="473" y="47"/>
                    <a:pt x="473" y="45"/>
                    <a:pt x="473" y="43"/>
                  </a:cubicBezTo>
                  <a:cubicBezTo>
                    <a:pt x="473" y="41"/>
                    <a:pt x="473" y="40"/>
                    <a:pt x="473" y="39"/>
                  </a:cubicBezTo>
                  <a:cubicBezTo>
                    <a:pt x="472" y="38"/>
                    <a:pt x="471" y="37"/>
                    <a:pt x="469" y="35"/>
                  </a:cubicBezTo>
                  <a:cubicBezTo>
                    <a:pt x="469" y="35"/>
                    <a:pt x="466" y="33"/>
                    <a:pt x="462" y="31"/>
                  </a:cubicBezTo>
                  <a:cubicBezTo>
                    <a:pt x="458" y="28"/>
                    <a:pt x="455" y="26"/>
                    <a:pt x="453" y="25"/>
                  </a:cubicBezTo>
                  <a:cubicBezTo>
                    <a:pt x="451" y="23"/>
                    <a:pt x="450" y="22"/>
                    <a:pt x="449" y="20"/>
                  </a:cubicBezTo>
                  <a:cubicBezTo>
                    <a:pt x="448" y="19"/>
                    <a:pt x="448" y="17"/>
                    <a:pt x="448" y="15"/>
                  </a:cubicBezTo>
                  <a:cubicBezTo>
                    <a:pt x="448" y="11"/>
                    <a:pt x="449" y="8"/>
                    <a:pt x="452" y="5"/>
                  </a:cubicBezTo>
                  <a:cubicBezTo>
                    <a:pt x="455" y="3"/>
                    <a:pt x="458" y="1"/>
                    <a:pt x="462" y="1"/>
                  </a:cubicBezTo>
                  <a:cubicBezTo>
                    <a:pt x="464" y="1"/>
                    <a:pt x="467" y="2"/>
                    <a:pt x="470" y="3"/>
                  </a:cubicBezTo>
                  <a:cubicBezTo>
                    <a:pt x="471" y="4"/>
                    <a:pt x="472" y="4"/>
                    <a:pt x="473" y="4"/>
                  </a:cubicBezTo>
                  <a:cubicBezTo>
                    <a:pt x="473" y="4"/>
                    <a:pt x="474" y="4"/>
                    <a:pt x="474" y="4"/>
                  </a:cubicBezTo>
                  <a:cubicBezTo>
                    <a:pt x="475" y="3"/>
                    <a:pt x="475" y="3"/>
                    <a:pt x="475" y="1"/>
                  </a:cubicBezTo>
                  <a:cubicBezTo>
                    <a:pt x="477" y="1"/>
                    <a:pt x="477" y="1"/>
                    <a:pt x="477" y="1"/>
                  </a:cubicBezTo>
                  <a:close/>
                  <a:moveTo>
                    <a:pt x="517" y="40"/>
                  </a:moveTo>
                  <a:cubicBezTo>
                    <a:pt x="517" y="44"/>
                    <a:pt x="515" y="48"/>
                    <a:pt x="512" y="50"/>
                  </a:cubicBezTo>
                  <a:cubicBezTo>
                    <a:pt x="510" y="53"/>
                    <a:pt x="507" y="54"/>
                    <a:pt x="504" y="54"/>
                  </a:cubicBezTo>
                  <a:cubicBezTo>
                    <a:pt x="500" y="54"/>
                    <a:pt x="497" y="52"/>
                    <a:pt x="494" y="49"/>
                  </a:cubicBezTo>
                  <a:cubicBezTo>
                    <a:pt x="491" y="46"/>
                    <a:pt x="490" y="41"/>
                    <a:pt x="490" y="36"/>
                  </a:cubicBezTo>
                  <a:cubicBezTo>
                    <a:pt x="490" y="31"/>
                    <a:pt x="492" y="26"/>
                    <a:pt x="495" y="23"/>
                  </a:cubicBezTo>
                  <a:cubicBezTo>
                    <a:pt x="498" y="19"/>
                    <a:pt x="501" y="17"/>
                    <a:pt x="506" y="17"/>
                  </a:cubicBezTo>
                  <a:cubicBezTo>
                    <a:pt x="509" y="17"/>
                    <a:pt x="512" y="18"/>
                    <a:pt x="514" y="20"/>
                  </a:cubicBezTo>
                  <a:cubicBezTo>
                    <a:pt x="516" y="22"/>
                    <a:pt x="517" y="24"/>
                    <a:pt x="517" y="26"/>
                  </a:cubicBezTo>
                  <a:cubicBezTo>
                    <a:pt x="517" y="27"/>
                    <a:pt x="517" y="27"/>
                    <a:pt x="516" y="28"/>
                  </a:cubicBezTo>
                  <a:cubicBezTo>
                    <a:pt x="516" y="29"/>
                    <a:pt x="515" y="29"/>
                    <a:pt x="514" y="29"/>
                  </a:cubicBezTo>
                  <a:cubicBezTo>
                    <a:pt x="512" y="29"/>
                    <a:pt x="511" y="29"/>
                    <a:pt x="511" y="27"/>
                  </a:cubicBezTo>
                  <a:cubicBezTo>
                    <a:pt x="510" y="27"/>
                    <a:pt x="510" y="26"/>
                    <a:pt x="510" y="25"/>
                  </a:cubicBezTo>
                  <a:cubicBezTo>
                    <a:pt x="510" y="23"/>
                    <a:pt x="509" y="22"/>
                    <a:pt x="508" y="21"/>
                  </a:cubicBezTo>
                  <a:cubicBezTo>
                    <a:pt x="507" y="21"/>
                    <a:pt x="506" y="20"/>
                    <a:pt x="505" y="20"/>
                  </a:cubicBezTo>
                  <a:cubicBezTo>
                    <a:pt x="502" y="20"/>
                    <a:pt x="500" y="21"/>
                    <a:pt x="499" y="23"/>
                  </a:cubicBezTo>
                  <a:cubicBezTo>
                    <a:pt x="497" y="25"/>
                    <a:pt x="496" y="29"/>
                    <a:pt x="496" y="33"/>
                  </a:cubicBezTo>
                  <a:cubicBezTo>
                    <a:pt x="496" y="37"/>
                    <a:pt x="497" y="40"/>
                    <a:pt x="499" y="43"/>
                  </a:cubicBezTo>
                  <a:cubicBezTo>
                    <a:pt x="501" y="47"/>
                    <a:pt x="503" y="48"/>
                    <a:pt x="507" y="48"/>
                  </a:cubicBezTo>
                  <a:cubicBezTo>
                    <a:pt x="509" y="48"/>
                    <a:pt x="511" y="47"/>
                    <a:pt x="513" y="46"/>
                  </a:cubicBezTo>
                  <a:cubicBezTo>
                    <a:pt x="514" y="45"/>
                    <a:pt x="515" y="43"/>
                    <a:pt x="517" y="40"/>
                  </a:cubicBezTo>
                  <a:cubicBezTo>
                    <a:pt x="517" y="40"/>
                    <a:pt x="517" y="40"/>
                    <a:pt x="517" y="40"/>
                  </a:cubicBezTo>
                  <a:close/>
                  <a:moveTo>
                    <a:pt x="534" y="0"/>
                  </a:moveTo>
                  <a:cubicBezTo>
                    <a:pt x="535" y="0"/>
                    <a:pt x="536" y="0"/>
                    <a:pt x="537" y="1"/>
                  </a:cubicBezTo>
                  <a:cubicBezTo>
                    <a:pt x="537" y="2"/>
                    <a:pt x="538" y="3"/>
                    <a:pt x="538" y="4"/>
                  </a:cubicBezTo>
                  <a:cubicBezTo>
                    <a:pt x="538" y="5"/>
                    <a:pt x="537" y="6"/>
                    <a:pt x="537" y="7"/>
                  </a:cubicBezTo>
                  <a:cubicBezTo>
                    <a:pt x="536" y="7"/>
                    <a:pt x="535" y="8"/>
                    <a:pt x="534" y="8"/>
                  </a:cubicBezTo>
                  <a:cubicBezTo>
                    <a:pt x="533" y="8"/>
                    <a:pt x="532" y="7"/>
                    <a:pt x="532" y="7"/>
                  </a:cubicBezTo>
                  <a:cubicBezTo>
                    <a:pt x="531" y="6"/>
                    <a:pt x="531" y="5"/>
                    <a:pt x="531" y="4"/>
                  </a:cubicBezTo>
                  <a:cubicBezTo>
                    <a:pt x="531" y="3"/>
                    <a:pt x="531" y="2"/>
                    <a:pt x="532" y="1"/>
                  </a:cubicBezTo>
                  <a:cubicBezTo>
                    <a:pt x="532" y="0"/>
                    <a:pt x="533" y="0"/>
                    <a:pt x="534" y="0"/>
                  </a:cubicBezTo>
                  <a:close/>
                  <a:moveTo>
                    <a:pt x="537" y="18"/>
                  </a:moveTo>
                  <a:cubicBezTo>
                    <a:pt x="537" y="45"/>
                    <a:pt x="537" y="45"/>
                    <a:pt x="537" y="45"/>
                  </a:cubicBezTo>
                  <a:cubicBezTo>
                    <a:pt x="537" y="47"/>
                    <a:pt x="537" y="49"/>
                    <a:pt x="537" y="49"/>
                  </a:cubicBezTo>
                  <a:cubicBezTo>
                    <a:pt x="538" y="50"/>
                    <a:pt x="538" y="51"/>
                    <a:pt x="539" y="51"/>
                  </a:cubicBezTo>
                  <a:cubicBezTo>
                    <a:pt x="539" y="51"/>
                    <a:pt x="540" y="51"/>
                    <a:pt x="542" y="51"/>
                  </a:cubicBezTo>
                  <a:cubicBezTo>
                    <a:pt x="542" y="53"/>
                    <a:pt x="542" y="53"/>
                    <a:pt x="542" y="53"/>
                  </a:cubicBezTo>
                  <a:cubicBezTo>
                    <a:pt x="526" y="53"/>
                    <a:pt x="526" y="53"/>
                    <a:pt x="526" y="53"/>
                  </a:cubicBezTo>
                  <a:cubicBezTo>
                    <a:pt x="526" y="51"/>
                    <a:pt x="526" y="51"/>
                    <a:pt x="526" y="51"/>
                  </a:cubicBezTo>
                  <a:cubicBezTo>
                    <a:pt x="527" y="51"/>
                    <a:pt x="529" y="51"/>
                    <a:pt x="529" y="51"/>
                  </a:cubicBezTo>
                  <a:cubicBezTo>
                    <a:pt x="529" y="51"/>
                    <a:pt x="530" y="50"/>
                    <a:pt x="530" y="49"/>
                  </a:cubicBezTo>
                  <a:cubicBezTo>
                    <a:pt x="531" y="49"/>
                    <a:pt x="531" y="47"/>
                    <a:pt x="531" y="45"/>
                  </a:cubicBezTo>
                  <a:cubicBezTo>
                    <a:pt x="531" y="32"/>
                    <a:pt x="531" y="32"/>
                    <a:pt x="531" y="32"/>
                  </a:cubicBezTo>
                  <a:cubicBezTo>
                    <a:pt x="531" y="28"/>
                    <a:pt x="531" y="26"/>
                    <a:pt x="530" y="25"/>
                  </a:cubicBezTo>
                  <a:cubicBezTo>
                    <a:pt x="530" y="24"/>
                    <a:pt x="530" y="23"/>
                    <a:pt x="529" y="23"/>
                  </a:cubicBezTo>
                  <a:cubicBezTo>
                    <a:pt x="529" y="23"/>
                    <a:pt x="529" y="23"/>
                    <a:pt x="528" y="23"/>
                  </a:cubicBezTo>
                  <a:cubicBezTo>
                    <a:pt x="527" y="23"/>
                    <a:pt x="526" y="23"/>
                    <a:pt x="525" y="23"/>
                  </a:cubicBezTo>
                  <a:cubicBezTo>
                    <a:pt x="525" y="22"/>
                    <a:pt x="525" y="22"/>
                    <a:pt x="525" y="22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7" y="18"/>
                    <a:pt x="537" y="18"/>
                    <a:pt x="537" y="18"/>
                  </a:cubicBezTo>
                  <a:close/>
                  <a:moveTo>
                    <a:pt x="555" y="31"/>
                  </a:moveTo>
                  <a:cubicBezTo>
                    <a:pt x="555" y="37"/>
                    <a:pt x="557" y="40"/>
                    <a:pt x="559" y="43"/>
                  </a:cubicBezTo>
                  <a:cubicBezTo>
                    <a:pt x="561" y="46"/>
                    <a:pt x="564" y="48"/>
                    <a:pt x="567" y="48"/>
                  </a:cubicBezTo>
                  <a:cubicBezTo>
                    <a:pt x="569" y="48"/>
                    <a:pt x="571" y="47"/>
                    <a:pt x="573" y="46"/>
                  </a:cubicBezTo>
                  <a:cubicBezTo>
                    <a:pt x="575" y="45"/>
                    <a:pt x="576" y="43"/>
                    <a:pt x="577" y="39"/>
                  </a:cubicBezTo>
                  <a:cubicBezTo>
                    <a:pt x="578" y="40"/>
                    <a:pt x="578" y="40"/>
                    <a:pt x="578" y="40"/>
                  </a:cubicBezTo>
                  <a:cubicBezTo>
                    <a:pt x="578" y="43"/>
                    <a:pt x="576" y="47"/>
                    <a:pt x="574" y="49"/>
                  </a:cubicBezTo>
                  <a:cubicBezTo>
                    <a:pt x="571" y="52"/>
                    <a:pt x="568" y="53"/>
                    <a:pt x="565" y="53"/>
                  </a:cubicBezTo>
                  <a:cubicBezTo>
                    <a:pt x="561" y="53"/>
                    <a:pt x="557" y="52"/>
                    <a:pt x="555" y="49"/>
                  </a:cubicBezTo>
                  <a:cubicBezTo>
                    <a:pt x="552" y="45"/>
                    <a:pt x="551" y="41"/>
                    <a:pt x="551" y="36"/>
                  </a:cubicBezTo>
                  <a:cubicBezTo>
                    <a:pt x="551" y="30"/>
                    <a:pt x="552" y="25"/>
                    <a:pt x="555" y="22"/>
                  </a:cubicBezTo>
                  <a:cubicBezTo>
                    <a:pt x="558" y="19"/>
                    <a:pt x="561" y="17"/>
                    <a:pt x="566" y="17"/>
                  </a:cubicBezTo>
                  <a:cubicBezTo>
                    <a:pt x="569" y="17"/>
                    <a:pt x="573" y="19"/>
                    <a:pt x="575" y="21"/>
                  </a:cubicBezTo>
                  <a:cubicBezTo>
                    <a:pt x="577" y="23"/>
                    <a:pt x="579" y="27"/>
                    <a:pt x="579" y="31"/>
                  </a:cubicBezTo>
                  <a:cubicBezTo>
                    <a:pt x="555" y="31"/>
                    <a:pt x="555" y="31"/>
                    <a:pt x="555" y="31"/>
                  </a:cubicBezTo>
                  <a:close/>
                  <a:moveTo>
                    <a:pt x="555" y="29"/>
                  </a:moveTo>
                  <a:cubicBezTo>
                    <a:pt x="571" y="29"/>
                    <a:pt x="571" y="29"/>
                    <a:pt x="571" y="29"/>
                  </a:cubicBezTo>
                  <a:cubicBezTo>
                    <a:pt x="571" y="27"/>
                    <a:pt x="570" y="26"/>
                    <a:pt x="570" y="25"/>
                  </a:cubicBezTo>
                  <a:cubicBezTo>
                    <a:pt x="569" y="24"/>
                    <a:pt x="568" y="23"/>
                    <a:pt x="567" y="22"/>
                  </a:cubicBezTo>
                  <a:cubicBezTo>
                    <a:pt x="566" y="21"/>
                    <a:pt x="565" y="21"/>
                    <a:pt x="563" y="21"/>
                  </a:cubicBezTo>
                  <a:cubicBezTo>
                    <a:pt x="561" y="21"/>
                    <a:pt x="560" y="21"/>
                    <a:pt x="558" y="23"/>
                  </a:cubicBezTo>
                  <a:cubicBezTo>
                    <a:pt x="557" y="24"/>
                    <a:pt x="555" y="27"/>
                    <a:pt x="555" y="29"/>
                  </a:cubicBezTo>
                  <a:close/>
                  <a:moveTo>
                    <a:pt x="595" y="25"/>
                  </a:moveTo>
                  <a:cubicBezTo>
                    <a:pt x="599" y="20"/>
                    <a:pt x="603" y="18"/>
                    <a:pt x="606" y="18"/>
                  </a:cubicBezTo>
                  <a:cubicBezTo>
                    <a:pt x="608" y="18"/>
                    <a:pt x="609" y="18"/>
                    <a:pt x="611" y="19"/>
                  </a:cubicBezTo>
                  <a:cubicBezTo>
                    <a:pt x="612" y="20"/>
                    <a:pt x="613" y="21"/>
                    <a:pt x="614" y="23"/>
                  </a:cubicBezTo>
                  <a:cubicBezTo>
                    <a:pt x="615" y="25"/>
                    <a:pt x="615" y="27"/>
                    <a:pt x="615" y="30"/>
                  </a:cubicBezTo>
                  <a:cubicBezTo>
                    <a:pt x="615" y="45"/>
                    <a:pt x="615" y="45"/>
                    <a:pt x="615" y="45"/>
                  </a:cubicBezTo>
                  <a:cubicBezTo>
                    <a:pt x="615" y="47"/>
                    <a:pt x="615" y="48"/>
                    <a:pt x="615" y="49"/>
                  </a:cubicBezTo>
                  <a:cubicBezTo>
                    <a:pt x="616" y="50"/>
                    <a:pt x="616" y="50"/>
                    <a:pt x="617" y="51"/>
                  </a:cubicBezTo>
                  <a:cubicBezTo>
                    <a:pt x="617" y="51"/>
                    <a:pt x="618" y="51"/>
                    <a:pt x="620" y="51"/>
                  </a:cubicBezTo>
                  <a:cubicBezTo>
                    <a:pt x="620" y="52"/>
                    <a:pt x="620" y="52"/>
                    <a:pt x="620" y="52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4" y="51"/>
                    <a:pt x="604" y="51"/>
                    <a:pt x="604" y="51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6" y="51"/>
                    <a:pt x="607" y="51"/>
                    <a:pt x="608" y="50"/>
                  </a:cubicBezTo>
                  <a:cubicBezTo>
                    <a:pt x="609" y="50"/>
                    <a:pt x="609" y="49"/>
                    <a:pt x="609" y="48"/>
                  </a:cubicBezTo>
                  <a:cubicBezTo>
                    <a:pt x="609" y="48"/>
                    <a:pt x="609" y="47"/>
                    <a:pt x="609" y="45"/>
                  </a:cubicBezTo>
                  <a:cubicBezTo>
                    <a:pt x="609" y="31"/>
                    <a:pt x="609" y="31"/>
                    <a:pt x="609" y="31"/>
                  </a:cubicBezTo>
                  <a:cubicBezTo>
                    <a:pt x="609" y="27"/>
                    <a:pt x="609" y="25"/>
                    <a:pt x="608" y="24"/>
                  </a:cubicBezTo>
                  <a:cubicBezTo>
                    <a:pt x="607" y="23"/>
                    <a:pt x="606" y="22"/>
                    <a:pt x="604" y="22"/>
                  </a:cubicBezTo>
                  <a:cubicBezTo>
                    <a:pt x="601" y="22"/>
                    <a:pt x="598" y="23"/>
                    <a:pt x="595" y="27"/>
                  </a:cubicBezTo>
                  <a:cubicBezTo>
                    <a:pt x="595" y="45"/>
                    <a:pt x="595" y="45"/>
                    <a:pt x="595" y="45"/>
                  </a:cubicBezTo>
                  <a:cubicBezTo>
                    <a:pt x="595" y="47"/>
                    <a:pt x="595" y="48"/>
                    <a:pt x="596" y="49"/>
                  </a:cubicBezTo>
                  <a:cubicBezTo>
                    <a:pt x="596" y="50"/>
                    <a:pt x="597" y="50"/>
                    <a:pt x="597" y="51"/>
                  </a:cubicBezTo>
                  <a:cubicBezTo>
                    <a:pt x="597" y="51"/>
                    <a:pt x="599" y="51"/>
                    <a:pt x="601" y="51"/>
                  </a:cubicBezTo>
                  <a:cubicBezTo>
                    <a:pt x="601" y="52"/>
                    <a:pt x="601" y="52"/>
                    <a:pt x="601" y="52"/>
                  </a:cubicBezTo>
                  <a:cubicBezTo>
                    <a:pt x="585" y="52"/>
                    <a:pt x="585" y="52"/>
                    <a:pt x="585" y="52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7" y="51"/>
                    <a:pt x="588" y="51"/>
                    <a:pt x="589" y="50"/>
                  </a:cubicBezTo>
                  <a:cubicBezTo>
                    <a:pt x="589" y="49"/>
                    <a:pt x="589" y="47"/>
                    <a:pt x="589" y="45"/>
                  </a:cubicBezTo>
                  <a:cubicBezTo>
                    <a:pt x="589" y="32"/>
                    <a:pt x="589" y="32"/>
                    <a:pt x="589" y="32"/>
                  </a:cubicBezTo>
                  <a:cubicBezTo>
                    <a:pt x="589" y="28"/>
                    <a:pt x="589" y="25"/>
                    <a:pt x="589" y="24"/>
                  </a:cubicBezTo>
                  <a:cubicBezTo>
                    <a:pt x="589" y="23"/>
                    <a:pt x="589" y="23"/>
                    <a:pt x="588" y="22"/>
                  </a:cubicBezTo>
                  <a:cubicBezTo>
                    <a:pt x="588" y="22"/>
                    <a:pt x="587" y="22"/>
                    <a:pt x="587" y="22"/>
                  </a:cubicBezTo>
                  <a:cubicBezTo>
                    <a:pt x="586" y="22"/>
                    <a:pt x="585" y="22"/>
                    <a:pt x="584" y="22"/>
                  </a:cubicBezTo>
                  <a:cubicBezTo>
                    <a:pt x="584" y="21"/>
                    <a:pt x="584" y="21"/>
                    <a:pt x="584" y="21"/>
                  </a:cubicBezTo>
                  <a:cubicBezTo>
                    <a:pt x="594" y="17"/>
                    <a:pt x="594" y="17"/>
                    <a:pt x="594" y="17"/>
                  </a:cubicBezTo>
                  <a:cubicBezTo>
                    <a:pt x="595" y="17"/>
                    <a:pt x="595" y="17"/>
                    <a:pt x="595" y="17"/>
                  </a:cubicBezTo>
                  <a:cubicBezTo>
                    <a:pt x="595" y="25"/>
                    <a:pt x="595" y="25"/>
                    <a:pt x="595" y="25"/>
                  </a:cubicBezTo>
                  <a:close/>
                  <a:moveTo>
                    <a:pt x="654" y="40"/>
                  </a:moveTo>
                  <a:cubicBezTo>
                    <a:pt x="653" y="44"/>
                    <a:pt x="651" y="48"/>
                    <a:pt x="649" y="50"/>
                  </a:cubicBezTo>
                  <a:cubicBezTo>
                    <a:pt x="646" y="53"/>
                    <a:pt x="643" y="54"/>
                    <a:pt x="640" y="54"/>
                  </a:cubicBezTo>
                  <a:cubicBezTo>
                    <a:pt x="637" y="54"/>
                    <a:pt x="633" y="52"/>
                    <a:pt x="631" y="49"/>
                  </a:cubicBezTo>
                  <a:cubicBezTo>
                    <a:pt x="628" y="46"/>
                    <a:pt x="627" y="41"/>
                    <a:pt x="627" y="36"/>
                  </a:cubicBezTo>
                  <a:cubicBezTo>
                    <a:pt x="627" y="31"/>
                    <a:pt x="628" y="26"/>
                    <a:pt x="631" y="23"/>
                  </a:cubicBezTo>
                  <a:cubicBezTo>
                    <a:pt x="634" y="19"/>
                    <a:pt x="638" y="17"/>
                    <a:pt x="642" y="17"/>
                  </a:cubicBezTo>
                  <a:cubicBezTo>
                    <a:pt x="645" y="17"/>
                    <a:pt x="648" y="18"/>
                    <a:pt x="650" y="20"/>
                  </a:cubicBezTo>
                  <a:cubicBezTo>
                    <a:pt x="652" y="22"/>
                    <a:pt x="653" y="24"/>
                    <a:pt x="653" y="26"/>
                  </a:cubicBezTo>
                  <a:cubicBezTo>
                    <a:pt x="653" y="27"/>
                    <a:pt x="653" y="27"/>
                    <a:pt x="653" y="28"/>
                  </a:cubicBezTo>
                  <a:cubicBezTo>
                    <a:pt x="652" y="29"/>
                    <a:pt x="651" y="29"/>
                    <a:pt x="650" y="29"/>
                  </a:cubicBezTo>
                  <a:cubicBezTo>
                    <a:pt x="649" y="29"/>
                    <a:pt x="648" y="29"/>
                    <a:pt x="647" y="27"/>
                  </a:cubicBezTo>
                  <a:cubicBezTo>
                    <a:pt x="647" y="27"/>
                    <a:pt x="646" y="26"/>
                    <a:pt x="646" y="25"/>
                  </a:cubicBezTo>
                  <a:cubicBezTo>
                    <a:pt x="646" y="23"/>
                    <a:pt x="645" y="22"/>
                    <a:pt x="645" y="21"/>
                  </a:cubicBezTo>
                  <a:cubicBezTo>
                    <a:pt x="644" y="21"/>
                    <a:pt x="643" y="20"/>
                    <a:pt x="641" y="20"/>
                  </a:cubicBezTo>
                  <a:cubicBezTo>
                    <a:pt x="639" y="20"/>
                    <a:pt x="637" y="21"/>
                    <a:pt x="635" y="23"/>
                  </a:cubicBezTo>
                  <a:cubicBezTo>
                    <a:pt x="633" y="25"/>
                    <a:pt x="633" y="29"/>
                    <a:pt x="633" y="33"/>
                  </a:cubicBezTo>
                  <a:cubicBezTo>
                    <a:pt x="633" y="37"/>
                    <a:pt x="633" y="40"/>
                    <a:pt x="635" y="43"/>
                  </a:cubicBezTo>
                  <a:cubicBezTo>
                    <a:pt x="637" y="47"/>
                    <a:pt x="640" y="48"/>
                    <a:pt x="643" y="48"/>
                  </a:cubicBezTo>
                  <a:cubicBezTo>
                    <a:pt x="645" y="48"/>
                    <a:pt x="647" y="47"/>
                    <a:pt x="649" y="46"/>
                  </a:cubicBezTo>
                  <a:cubicBezTo>
                    <a:pt x="651" y="45"/>
                    <a:pt x="652" y="43"/>
                    <a:pt x="654" y="40"/>
                  </a:cubicBezTo>
                  <a:cubicBezTo>
                    <a:pt x="654" y="40"/>
                    <a:pt x="654" y="40"/>
                    <a:pt x="654" y="40"/>
                  </a:cubicBezTo>
                  <a:close/>
                  <a:moveTo>
                    <a:pt x="668" y="31"/>
                  </a:moveTo>
                  <a:cubicBezTo>
                    <a:pt x="668" y="37"/>
                    <a:pt x="669" y="40"/>
                    <a:pt x="671" y="43"/>
                  </a:cubicBezTo>
                  <a:cubicBezTo>
                    <a:pt x="674" y="46"/>
                    <a:pt x="677" y="48"/>
                    <a:pt x="680" y="48"/>
                  </a:cubicBezTo>
                  <a:cubicBezTo>
                    <a:pt x="682" y="48"/>
                    <a:pt x="684" y="47"/>
                    <a:pt x="685" y="46"/>
                  </a:cubicBezTo>
                  <a:cubicBezTo>
                    <a:pt x="687" y="45"/>
                    <a:pt x="688" y="43"/>
                    <a:pt x="689" y="39"/>
                  </a:cubicBezTo>
                  <a:cubicBezTo>
                    <a:pt x="691" y="40"/>
                    <a:pt x="691" y="40"/>
                    <a:pt x="691" y="40"/>
                  </a:cubicBezTo>
                  <a:cubicBezTo>
                    <a:pt x="690" y="43"/>
                    <a:pt x="689" y="47"/>
                    <a:pt x="686" y="49"/>
                  </a:cubicBezTo>
                  <a:cubicBezTo>
                    <a:pt x="684" y="52"/>
                    <a:pt x="681" y="53"/>
                    <a:pt x="677" y="53"/>
                  </a:cubicBezTo>
                  <a:cubicBezTo>
                    <a:pt x="673" y="53"/>
                    <a:pt x="670" y="52"/>
                    <a:pt x="667" y="49"/>
                  </a:cubicBezTo>
                  <a:cubicBezTo>
                    <a:pt x="664" y="45"/>
                    <a:pt x="663" y="41"/>
                    <a:pt x="663" y="36"/>
                  </a:cubicBezTo>
                  <a:cubicBezTo>
                    <a:pt x="663" y="30"/>
                    <a:pt x="665" y="25"/>
                    <a:pt x="667" y="22"/>
                  </a:cubicBezTo>
                  <a:cubicBezTo>
                    <a:pt x="670" y="19"/>
                    <a:pt x="674" y="17"/>
                    <a:pt x="678" y="17"/>
                  </a:cubicBezTo>
                  <a:cubicBezTo>
                    <a:pt x="682" y="17"/>
                    <a:pt x="685" y="19"/>
                    <a:pt x="687" y="21"/>
                  </a:cubicBezTo>
                  <a:cubicBezTo>
                    <a:pt x="690" y="23"/>
                    <a:pt x="691" y="27"/>
                    <a:pt x="691" y="31"/>
                  </a:cubicBezTo>
                  <a:cubicBezTo>
                    <a:pt x="668" y="31"/>
                    <a:pt x="668" y="31"/>
                    <a:pt x="668" y="31"/>
                  </a:cubicBezTo>
                  <a:close/>
                  <a:moveTo>
                    <a:pt x="668" y="29"/>
                  </a:moveTo>
                  <a:cubicBezTo>
                    <a:pt x="683" y="29"/>
                    <a:pt x="683" y="29"/>
                    <a:pt x="683" y="29"/>
                  </a:cubicBezTo>
                  <a:cubicBezTo>
                    <a:pt x="683" y="27"/>
                    <a:pt x="683" y="26"/>
                    <a:pt x="682" y="25"/>
                  </a:cubicBezTo>
                  <a:cubicBezTo>
                    <a:pt x="682" y="24"/>
                    <a:pt x="681" y="23"/>
                    <a:pt x="679" y="22"/>
                  </a:cubicBezTo>
                  <a:cubicBezTo>
                    <a:pt x="678" y="21"/>
                    <a:pt x="677" y="21"/>
                    <a:pt x="676" y="21"/>
                  </a:cubicBezTo>
                  <a:cubicBezTo>
                    <a:pt x="674" y="21"/>
                    <a:pt x="672" y="21"/>
                    <a:pt x="671" y="23"/>
                  </a:cubicBezTo>
                  <a:cubicBezTo>
                    <a:pt x="669" y="24"/>
                    <a:pt x="668" y="27"/>
                    <a:pt x="668" y="29"/>
                  </a:cubicBezTo>
                  <a:close/>
                  <a:moveTo>
                    <a:pt x="731" y="48"/>
                  </a:moveTo>
                  <a:cubicBezTo>
                    <a:pt x="728" y="51"/>
                    <a:pt x="726" y="52"/>
                    <a:pt x="725" y="53"/>
                  </a:cubicBezTo>
                  <a:cubicBezTo>
                    <a:pt x="724" y="53"/>
                    <a:pt x="722" y="53"/>
                    <a:pt x="721" y="53"/>
                  </a:cubicBezTo>
                  <a:cubicBezTo>
                    <a:pt x="719" y="53"/>
                    <a:pt x="717" y="53"/>
                    <a:pt x="715" y="51"/>
                  </a:cubicBezTo>
                  <a:cubicBezTo>
                    <a:pt x="714" y="49"/>
                    <a:pt x="713" y="47"/>
                    <a:pt x="713" y="45"/>
                  </a:cubicBezTo>
                  <a:cubicBezTo>
                    <a:pt x="713" y="43"/>
                    <a:pt x="714" y="41"/>
                    <a:pt x="715" y="40"/>
                  </a:cubicBezTo>
                  <a:cubicBezTo>
                    <a:pt x="715" y="39"/>
                    <a:pt x="717" y="37"/>
                    <a:pt x="720" y="35"/>
                  </a:cubicBezTo>
                  <a:cubicBezTo>
                    <a:pt x="722" y="34"/>
                    <a:pt x="726" y="32"/>
                    <a:pt x="732" y="30"/>
                  </a:cubicBezTo>
                  <a:cubicBezTo>
                    <a:pt x="732" y="29"/>
                    <a:pt x="732" y="29"/>
                    <a:pt x="732" y="29"/>
                  </a:cubicBezTo>
                  <a:cubicBezTo>
                    <a:pt x="732" y="25"/>
                    <a:pt x="731" y="23"/>
                    <a:pt x="730" y="22"/>
                  </a:cubicBezTo>
                  <a:cubicBezTo>
                    <a:pt x="729" y="21"/>
                    <a:pt x="728" y="20"/>
                    <a:pt x="726" y="20"/>
                  </a:cubicBezTo>
                  <a:cubicBezTo>
                    <a:pt x="724" y="20"/>
                    <a:pt x="723" y="20"/>
                    <a:pt x="722" y="21"/>
                  </a:cubicBezTo>
                  <a:cubicBezTo>
                    <a:pt x="721" y="22"/>
                    <a:pt x="721" y="23"/>
                    <a:pt x="721" y="24"/>
                  </a:cubicBezTo>
                  <a:cubicBezTo>
                    <a:pt x="721" y="26"/>
                    <a:pt x="721" y="26"/>
                    <a:pt x="721" y="26"/>
                  </a:cubicBezTo>
                  <a:cubicBezTo>
                    <a:pt x="721" y="27"/>
                    <a:pt x="721" y="28"/>
                    <a:pt x="720" y="29"/>
                  </a:cubicBezTo>
                  <a:cubicBezTo>
                    <a:pt x="720" y="29"/>
                    <a:pt x="719" y="29"/>
                    <a:pt x="718" y="29"/>
                  </a:cubicBezTo>
                  <a:cubicBezTo>
                    <a:pt x="717" y="29"/>
                    <a:pt x="717" y="29"/>
                    <a:pt x="716" y="29"/>
                  </a:cubicBezTo>
                  <a:cubicBezTo>
                    <a:pt x="716" y="28"/>
                    <a:pt x="715" y="27"/>
                    <a:pt x="715" y="26"/>
                  </a:cubicBezTo>
                  <a:cubicBezTo>
                    <a:pt x="715" y="24"/>
                    <a:pt x="717" y="22"/>
                    <a:pt x="719" y="20"/>
                  </a:cubicBezTo>
                  <a:cubicBezTo>
                    <a:pt x="721" y="18"/>
                    <a:pt x="724" y="17"/>
                    <a:pt x="727" y="17"/>
                  </a:cubicBezTo>
                  <a:cubicBezTo>
                    <a:pt x="730" y="17"/>
                    <a:pt x="733" y="17"/>
                    <a:pt x="735" y="19"/>
                  </a:cubicBezTo>
                  <a:cubicBezTo>
                    <a:pt x="736" y="19"/>
                    <a:pt x="737" y="21"/>
                    <a:pt x="738" y="22"/>
                  </a:cubicBezTo>
                  <a:cubicBezTo>
                    <a:pt x="738" y="23"/>
                    <a:pt x="739" y="25"/>
                    <a:pt x="739" y="29"/>
                  </a:cubicBezTo>
                  <a:cubicBezTo>
                    <a:pt x="739" y="40"/>
                    <a:pt x="739" y="40"/>
                    <a:pt x="739" y="40"/>
                  </a:cubicBezTo>
                  <a:cubicBezTo>
                    <a:pt x="739" y="43"/>
                    <a:pt x="739" y="45"/>
                    <a:pt x="739" y="46"/>
                  </a:cubicBezTo>
                  <a:cubicBezTo>
                    <a:pt x="739" y="47"/>
                    <a:pt x="739" y="47"/>
                    <a:pt x="739" y="48"/>
                  </a:cubicBezTo>
                  <a:cubicBezTo>
                    <a:pt x="739" y="48"/>
                    <a:pt x="739" y="48"/>
                    <a:pt x="740" y="48"/>
                  </a:cubicBezTo>
                  <a:cubicBezTo>
                    <a:pt x="740" y="48"/>
                    <a:pt x="741" y="48"/>
                    <a:pt x="741" y="48"/>
                  </a:cubicBezTo>
                  <a:cubicBezTo>
                    <a:pt x="741" y="47"/>
                    <a:pt x="743" y="47"/>
                    <a:pt x="744" y="45"/>
                  </a:cubicBezTo>
                  <a:cubicBezTo>
                    <a:pt x="744" y="47"/>
                    <a:pt x="744" y="47"/>
                    <a:pt x="744" y="47"/>
                  </a:cubicBezTo>
                  <a:cubicBezTo>
                    <a:pt x="741" y="51"/>
                    <a:pt x="739" y="53"/>
                    <a:pt x="736" y="53"/>
                  </a:cubicBezTo>
                  <a:cubicBezTo>
                    <a:pt x="735" y="53"/>
                    <a:pt x="734" y="52"/>
                    <a:pt x="733" y="51"/>
                  </a:cubicBezTo>
                  <a:cubicBezTo>
                    <a:pt x="732" y="51"/>
                    <a:pt x="731" y="50"/>
                    <a:pt x="731" y="48"/>
                  </a:cubicBezTo>
                  <a:close/>
                  <a:moveTo>
                    <a:pt x="731" y="45"/>
                  </a:moveTo>
                  <a:cubicBezTo>
                    <a:pt x="731" y="33"/>
                    <a:pt x="731" y="33"/>
                    <a:pt x="731" y="33"/>
                  </a:cubicBezTo>
                  <a:cubicBezTo>
                    <a:pt x="728" y="34"/>
                    <a:pt x="725" y="35"/>
                    <a:pt x="725" y="36"/>
                  </a:cubicBezTo>
                  <a:cubicBezTo>
                    <a:pt x="723" y="37"/>
                    <a:pt x="721" y="38"/>
                    <a:pt x="721" y="39"/>
                  </a:cubicBezTo>
                  <a:cubicBezTo>
                    <a:pt x="720" y="41"/>
                    <a:pt x="719" y="42"/>
                    <a:pt x="719" y="43"/>
                  </a:cubicBezTo>
                  <a:cubicBezTo>
                    <a:pt x="719" y="45"/>
                    <a:pt x="720" y="47"/>
                    <a:pt x="721" y="48"/>
                  </a:cubicBezTo>
                  <a:cubicBezTo>
                    <a:pt x="722" y="49"/>
                    <a:pt x="723" y="49"/>
                    <a:pt x="725" y="49"/>
                  </a:cubicBezTo>
                  <a:cubicBezTo>
                    <a:pt x="726" y="49"/>
                    <a:pt x="729" y="48"/>
                    <a:pt x="731" y="45"/>
                  </a:cubicBezTo>
                  <a:close/>
                  <a:moveTo>
                    <a:pt x="759" y="25"/>
                  </a:moveTo>
                  <a:cubicBezTo>
                    <a:pt x="763" y="20"/>
                    <a:pt x="766" y="18"/>
                    <a:pt x="769" y="18"/>
                  </a:cubicBezTo>
                  <a:cubicBezTo>
                    <a:pt x="771" y="18"/>
                    <a:pt x="773" y="18"/>
                    <a:pt x="774" y="19"/>
                  </a:cubicBezTo>
                  <a:cubicBezTo>
                    <a:pt x="775" y="20"/>
                    <a:pt x="777" y="21"/>
                    <a:pt x="777" y="23"/>
                  </a:cubicBezTo>
                  <a:cubicBezTo>
                    <a:pt x="778" y="25"/>
                    <a:pt x="778" y="27"/>
                    <a:pt x="778" y="30"/>
                  </a:cubicBezTo>
                  <a:cubicBezTo>
                    <a:pt x="778" y="45"/>
                    <a:pt x="778" y="45"/>
                    <a:pt x="778" y="45"/>
                  </a:cubicBezTo>
                  <a:cubicBezTo>
                    <a:pt x="778" y="47"/>
                    <a:pt x="778" y="48"/>
                    <a:pt x="779" y="49"/>
                  </a:cubicBezTo>
                  <a:cubicBezTo>
                    <a:pt x="779" y="50"/>
                    <a:pt x="779" y="50"/>
                    <a:pt x="780" y="51"/>
                  </a:cubicBezTo>
                  <a:cubicBezTo>
                    <a:pt x="780" y="51"/>
                    <a:pt x="781" y="51"/>
                    <a:pt x="783" y="51"/>
                  </a:cubicBezTo>
                  <a:cubicBezTo>
                    <a:pt x="783" y="52"/>
                    <a:pt x="783" y="52"/>
                    <a:pt x="783" y="52"/>
                  </a:cubicBezTo>
                  <a:cubicBezTo>
                    <a:pt x="767" y="52"/>
                    <a:pt x="767" y="52"/>
                    <a:pt x="767" y="52"/>
                  </a:cubicBezTo>
                  <a:cubicBezTo>
                    <a:pt x="767" y="51"/>
                    <a:pt x="767" y="51"/>
                    <a:pt x="767" y="51"/>
                  </a:cubicBezTo>
                  <a:cubicBezTo>
                    <a:pt x="768" y="51"/>
                    <a:pt x="768" y="51"/>
                    <a:pt x="768" y="51"/>
                  </a:cubicBezTo>
                  <a:cubicBezTo>
                    <a:pt x="769" y="51"/>
                    <a:pt x="770" y="51"/>
                    <a:pt x="771" y="50"/>
                  </a:cubicBezTo>
                  <a:cubicBezTo>
                    <a:pt x="772" y="50"/>
                    <a:pt x="772" y="49"/>
                    <a:pt x="772" y="48"/>
                  </a:cubicBezTo>
                  <a:cubicBezTo>
                    <a:pt x="772" y="48"/>
                    <a:pt x="772" y="47"/>
                    <a:pt x="772" y="45"/>
                  </a:cubicBezTo>
                  <a:cubicBezTo>
                    <a:pt x="772" y="31"/>
                    <a:pt x="772" y="31"/>
                    <a:pt x="772" y="31"/>
                  </a:cubicBezTo>
                  <a:cubicBezTo>
                    <a:pt x="772" y="27"/>
                    <a:pt x="772" y="25"/>
                    <a:pt x="771" y="24"/>
                  </a:cubicBezTo>
                  <a:cubicBezTo>
                    <a:pt x="770" y="23"/>
                    <a:pt x="769" y="22"/>
                    <a:pt x="767" y="22"/>
                  </a:cubicBezTo>
                  <a:cubicBezTo>
                    <a:pt x="764" y="22"/>
                    <a:pt x="761" y="23"/>
                    <a:pt x="759" y="27"/>
                  </a:cubicBezTo>
                  <a:cubicBezTo>
                    <a:pt x="759" y="45"/>
                    <a:pt x="759" y="45"/>
                    <a:pt x="759" y="45"/>
                  </a:cubicBezTo>
                  <a:cubicBezTo>
                    <a:pt x="759" y="47"/>
                    <a:pt x="759" y="48"/>
                    <a:pt x="759" y="49"/>
                  </a:cubicBezTo>
                  <a:cubicBezTo>
                    <a:pt x="759" y="50"/>
                    <a:pt x="760" y="50"/>
                    <a:pt x="760" y="51"/>
                  </a:cubicBezTo>
                  <a:cubicBezTo>
                    <a:pt x="761" y="51"/>
                    <a:pt x="762" y="51"/>
                    <a:pt x="764" y="51"/>
                  </a:cubicBezTo>
                  <a:cubicBezTo>
                    <a:pt x="764" y="52"/>
                    <a:pt x="764" y="52"/>
                    <a:pt x="764" y="52"/>
                  </a:cubicBezTo>
                  <a:cubicBezTo>
                    <a:pt x="748" y="52"/>
                    <a:pt x="748" y="52"/>
                    <a:pt x="748" y="52"/>
                  </a:cubicBezTo>
                  <a:cubicBezTo>
                    <a:pt x="748" y="51"/>
                    <a:pt x="748" y="51"/>
                    <a:pt x="748" y="51"/>
                  </a:cubicBezTo>
                  <a:cubicBezTo>
                    <a:pt x="749" y="51"/>
                    <a:pt x="749" y="51"/>
                    <a:pt x="749" y="51"/>
                  </a:cubicBezTo>
                  <a:cubicBezTo>
                    <a:pt x="750" y="51"/>
                    <a:pt x="751" y="51"/>
                    <a:pt x="752" y="50"/>
                  </a:cubicBezTo>
                  <a:cubicBezTo>
                    <a:pt x="752" y="49"/>
                    <a:pt x="753" y="47"/>
                    <a:pt x="753" y="45"/>
                  </a:cubicBezTo>
                  <a:cubicBezTo>
                    <a:pt x="753" y="32"/>
                    <a:pt x="753" y="32"/>
                    <a:pt x="753" y="32"/>
                  </a:cubicBezTo>
                  <a:cubicBezTo>
                    <a:pt x="753" y="28"/>
                    <a:pt x="753" y="25"/>
                    <a:pt x="752" y="24"/>
                  </a:cubicBezTo>
                  <a:cubicBezTo>
                    <a:pt x="752" y="23"/>
                    <a:pt x="752" y="23"/>
                    <a:pt x="751" y="22"/>
                  </a:cubicBezTo>
                  <a:cubicBezTo>
                    <a:pt x="751" y="22"/>
                    <a:pt x="751" y="22"/>
                    <a:pt x="750" y="22"/>
                  </a:cubicBezTo>
                  <a:cubicBezTo>
                    <a:pt x="749" y="22"/>
                    <a:pt x="748" y="22"/>
                    <a:pt x="747" y="22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57" y="17"/>
                    <a:pt x="757" y="17"/>
                    <a:pt x="757" y="17"/>
                  </a:cubicBezTo>
                  <a:cubicBezTo>
                    <a:pt x="759" y="17"/>
                    <a:pt x="759" y="17"/>
                    <a:pt x="759" y="17"/>
                  </a:cubicBezTo>
                  <a:cubicBezTo>
                    <a:pt x="759" y="25"/>
                    <a:pt x="759" y="25"/>
                    <a:pt x="759" y="25"/>
                  </a:cubicBezTo>
                  <a:close/>
                  <a:moveTo>
                    <a:pt x="812" y="49"/>
                  </a:moveTo>
                  <a:cubicBezTo>
                    <a:pt x="811" y="51"/>
                    <a:pt x="809" y="52"/>
                    <a:pt x="807" y="53"/>
                  </a:cubicBezTo>
                  <a:cubicBezTo>
                    <a:pt x="806" y="53"/>
                    <a:pt x="804" y="54"/>
                    <a:pt x="803" y="54"/>
                  </a:cubicBezTo>
                  <a:cubicBezTo>
                    <a:pt x="799" y="54"/>
                    <a:pt x="796" y="52"/>
                    <a:pt x="793" y="49"/>
                  </a:cubicBezTo>
                  <a:cubicBezTo>
                    <a:pt x="791" y="46"/>
                    <a:pt x="789" y="42"/>
                    <a:pt x="789" y="37"/>
                  </a:cubicBezTo>
                  <a:cubicBezTo>
                    <a:pt x="789" y="32"/>
                    <a:pt x="791" y="28"/>
                    <a:pt x="794" y="24"/>
                  </a:cubicBezTo>
                  <a:cubicBezTo>
                    <a:pt x="797" y="20"/>
                    <a:pt x="801" y="18"/>
                    <a:pt x="805" y="18"/>
                  </a:cubicBezTo>
                  <a:cubicBezTo>
                    <a:pt x="808" y="18"/>
                    <a:pt x="810" y="19"/>
                    <a:pt x="812" y="21"/>
                  </a:cubicBezTo>
                  <a:cubicBezTo>
                    <a:pt x="812" y="14"/>
                    <a:pt x="812" y="14"/>
                    <a:pt x="812" y="14"/>
                  </a:cubicBezTo>
                  <a:cubicBezTo>
                    <a:pt x="812" y="10"/>
                    <a:pt x="812" y="8"/>
                    <a:pt x="812" y="7"/>
                  </a:cubicBezTo>
                  <a:cubicBezTo>
                    <a:pt x="812" y="6"/>
                    <a:pt x="811" y="5"/>
                    <a:pt x="811" y="5"/>
                  </a:cubicBezTo>
                  <a:cubicBezTo>
                    <a:pt x="811" y="5"/>
                    <a:pt x="810" y="5"/>
                    <a:pt x="809" y="5"/>
                  </a:cubicBezTo>
                  <a:cubicBezTo>
                    <a:pt x="809" y="5"/>
                    <a:pt x="808" y="5"/>
                    <a:pt x="807" y="5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18" y="39"/>
                    <a:pt x="818" y="39"/>
                    <a:pt x="818" y="39"/>
                  </a:cubicBezTo>
                  <a:cubicBezTo>
                    <a:pt x="818" y="43"/>
                    <a:pt x="818" y="45"/>
                    <a:pt x="818" y="46"/>
                  </a:cubicBezTo>
                  <a:cubicBezTo>
                    <a:pt x="818" y="47"/>
                    <a:pt x="819" y="48"/>
                    <a:pt x="819" y="48"/>
                  </a:cubicBezTo>
                  <a:cubicBezTo>
                    <a:pt x="819" y="49"/>
                    <a:pt x="820" y="49"/>
                    <a:pt x="820" y="49"/>
                  </a:cubicBezTo>
                  <a:cubicBezTo>
                    <a:pt x="821" y="49"/>
                    <a:pt x="822" y="48"/>
                    <a:pt x="823" y="48"/>
                  </a:cubicBezTo>
                  <a:cubicBezTo>
                    <a:pt x="823" y="49"/>
                    <a:pt x="823" y="49"/>
                    <a:pt x="823" y="49"/>
                  </a:cubicBezTo>
                  <a:cubicBezTo>
                    <a:pt x="813" y="53"/>
                    <a:pt x="813" y="53"/>
                    <a:pt x="813" y="53"/>
                  </a:cubicBezTo>
                  <a:cubicBezTo>
                    <a:pt x="812" y="53"/>
                    <a:pt x="812" y="53"/>
                    <a:pt x="812" y="53"/>
                  </a:cubicBezTo>
                  <a:cubicBezTo>
                    <a:pt x="812" y="49"/>
                    <a:pt x="812" y="49"/>
                    <a:pt x="812" y="49"/>
                  </a:cubicBezTo>
                  <a:close/>
                  <a:moveTo>
                    <a:pt x="812" y="46"/>
                  </a:moveTo>
                  <a:cubicBezTo>
                    <a:pt x="812" y="29"/>
                    <a:pt x="812" y="29"/>
                    <a:pt x="812" y="29"/>
                  </a:cubicBezTo>
                  <a:cubicBezTo>
                    <a:pt x="812" y="27"/>
                    <a:pt x="812" y="25"/>
                    <a:pt x="811" y="24"/>
                  </a:cubicBezTo>
                  <a:cubicBezTo>
                    <a:pt x="810" y="23"/>
                    <a:pt x="809" y="22"/>
                    <a:pt x="808" y="21"/>
                  </a:cubicBezTo>
                  <a:cubicBezTo>
                    <a:pt x="807" y="20"/>
                    <a:pt x="806" y="20"/>
                    <a:pt x="805" y="20"/>
                  </a:cubicBezTo>
                  <a:cubicBezTo>
                    <a:pt x="803" y="20"/>
                    <a:pt x="801" y="21"/>
                    <a:pt x="799" y="23"/>
                  </a:cubicBezTo>
                  <a:cubicBezTo>
                    <a:pt x="797" y="25"/>
                    <a:pt x="796" y="29"/>
                    <a:pt x="796" y="34"/>
                  </a:cubicBezTo>
                  <a:cubicBezTo>
                    <a:pt x="796" y="39"/>
                    <a:pt x="797" y="43"/>
                    <a:pt x="799" y="45"/>
                  </a:cubicBezTo>
                  <a:cubicBezTo>
                    <a:pt x="801" y="48"/>
                    <a:pt x="803" y="49"/>
                    <a:pt x="806" y="49"/>
                  </a:cubicBezTo>
                  <a:cubicBezTo>
                    <a:pt x="808" y="50"/>
                    <a:pt x="810" y="49"/>
                    <a:pt x="812" y="46"/>
                  </a:cubicBezTo>
                  <a:close/>
                  <a:moveTo>
                    <a:pt x="883" y="3"/>
                  </a:moveTo>
                  <a:cubicBezTo>
                    <a:pt x="883" y="14"/>
                    <a:pt x="883" y="14"/>
                    <a:pt x="883" y="14"/>
                  </a:cubicBezTo>
                  <a:cubicBezTo>
                    <a:pt x="882" y="14"/>
                    <a:pt x="882" y="14"/>
                    <a:pt x="882" y="14"/>
                  </a:cubicBezTo>
                  <a:cubicBezTo>
                    <a:pt x="882" y="12"/>
                    <a:pt x="881" y="11"/>
                    <a:pt x="881" y="10"/>
                  </a:cubicBezTo>
                  <a:cubicBezTo>
                    <a:pt x="880" y="8"/>
                    <a:pt x="879" y="7"/>
                    <a:pt x="878" y="7"/>
                  </a:cubicBezTo>
                  <a:cubicBezTo>
                    <a:pt x="877" y="6"/>
                    <a:pt x="875" y="5"/>
                    <a:pt x="873" y="5"/>
                  </a:cubicBezTo>
                  <a:cubicBezTo>
                    <a:pt x="867" y="5"/>
                    <a:pt x="867" y="5"/>
                    <a:pt x="867" y="5"/>
                  </a:cubicBezTo>
                  <a:cubicBezTo>
                    <a:pt x="867" y="44"/>
                    <a:pt x="867" y="44"/>
                    <a:pt x="867" y="44"/>
                  </a:cubicBezTo>
                  <a:cubicBezTo>
                    <a:pt x="867" y="47"/>
                    <a:pt x="867" y="49"/>
                    <a:pt x="867" y="49"/>
                  </a:cubicBezTo>
                  <a:cubicBezTo>
                    <a:pt x="868" y="51"/>
                    <a:pt x="870" y="51"/>
                    <a:pt x="871" y="51"/>
                  </a:cubicBezTo>
                  <a:cubicBezTo>
                    <a:pt x="873" y="51"/>
                    <a:pt x="873" y="51"/>
                    <a:pt x="873" y="51"/>
                  </a:cubicBezTo>
                  <a:cubicBezTo>
                    <a:pt x="873" y="52"/>
                    <a:pt x="873" y="52"/>
                    <a:pt x="873" y="52"/>
                  </a:cubicBezTo>
                  <a:cubicBezTo>
                    <a:pt x="853" y="52"/>
                    <a:pt x="853" y="52"/>
                    <a:pt x="853" y="52"/>
                  </a:cubicBezTo>
                  <a:cubicBezTo>
                    <a:pt x="853" y="51"/>
                    <a:pt x="853" y="51"/>
                    <a:pt x="853" y="51"/>
                  </a:cubicBezTo>
                  <a:cubicBezTo>
                    <a:pt x="854" y="51"/>
                    <a:pt x="854" y="51"/>
                    <a:pt x="854" y="51"/>
                  </a:cubicBezTo>
                  <a:cubicBezTo>
                    <a:pt x="856" y="51"/>
                    <a:pt x="858" y="50"/>
                    <a:pt x="859" y="49"/>
                  </a:cubicBezTo>
                  <a:cubicBezTo>
                    <a:pt x="859" y="48"/>
                    <a:pt x="859" y="47"/>
                    <a:pt x="859" y="43"/>
                  </a:cubicBezTo>
                  <a:cubicBezTo>
                    <a:pt x="859" y="5"/>
                    <a:pt x="859" y="5"/>
                    <a:pt x="859" y="5"/>
                  </a:cubicBezTo>
                  <a:cubicBezTo>
                    <a:pt x="853" y="5"/>
                    <a:pt x="853" y="5"/>
                    <a:pt x="853" y="5"/>
                  </a:cubicBezTo>
                  <a:cubicBezTo>
                    <a:pt x="851" y="5"/>
                    <a:pt x="849" y="5"/>
                    <a:pt x="849" y="6"/>
                  </a:cubicBezTo>
                  <a:cubicBezTo>
                    <a:pt x="847" y="6"/>
                    <a:pt x="846" y="7"/>
                    <a:pt x="845" y="9"/>
                  </a:cubicBezTo>
                  <a:cubicBezTo>
                    <a:pt x="845" y="10"/>
                    <a:pt x="844" y="12"/>
                    <a:pt x="844" y="14"/>
                  </a:cubicBezTo>
                  <a:cubicBezTo>
                    <a:pt x="843" y="14"/>
                    <a:pt x="843" y="14"/>
                    <a:pt x="843" y="14"/>
                  </a:cubicBezTo>
                  <a:cubicBezTo>
                    <a:pt x="843" y="3"/>
                    <a:pt x="843" y="3"/>
                    <a:pt x="843" y="3"/>
                  </a:cubicBezTo>
                  <a:cubicBezTo>
                    <a:pt x="883" y="3"/>
                    <a:pt x="883" y="3"/>
                    <a:pt x="883" y="3"/>
                  </a:cubicBezTo>
                  <a:close/>
                  <a:moveTo>
                    <a:pt x="891" y="31"/>
                  </a:moveTo>
                  <a:cubicBezTo>
                    <a:pt x="891" y="37"/>
                    <a:pt x="893" y="40"/>
                    <a:pt x="895" y="43"/>
                  </a:cubicBezTo>
                  <a:cubicBezTo>
                    <a:pt x="897" y="46"/>
                    <a:pt x="900" y="48"/>
                    <a:pt x="903" y="48"/>
                  </a:cubicBezTo>
                  <a:cubicBezTo>
                    <a:pt x="905" y="48"/>
                    <a:pt x="907" y="47"/>
                    <a:pt x="909" y="46"/>
                  </a:cubicBezTo>
                  <a:cubicBezTo>
                    <a:pt x="911" y="45"/>
                    <a:pt x="912" y="43"/>
                    <a:pt x="913" y="39"/>
                  </a:cubicBezTo>
                  <a:cubicBezTo>
                    <a:pt x="914" y="40"/>
                    <a:pt x="914" y="40"/>
                    <a:pt x="914" y="40"/>
                  </a:cubicBezTo>
                  <a:cubicBezTo>
                    <a:pt x="914" y="43"/>
                    <a:pt x="912" y="47"/>
                    <a:pt x="910" y="49"/>
                  </a:cubicBezTo>
                  <a:cubicBezTo>
                    <a:pt x="907" y="52"/>
                    <a:pt x="904" y="53"/>
                    <a:pt x="901" y="53"/>
                  </a:cubicBezTo>
                  <a:cubicBezTo>
                    <a:pt x="897" y="53"/>
                    <a:pt x="893" y="52"/>
                    <a:pt x="891" y="49"/>
                  </a:cubicBezTo>
                  <a:cubicBezTo>
                    <a:pt x="888" y="45"/>
                    <a:pt x="887" y="41"/>
                    <a:pt x="887" y="36"/>
                  </a:cubicBezTo>
                  <a:cubicBezTo>
                    <a:pt x="887" y="30"/>
                    <a:pt x="888" y="25"/>
                    <a:pt x="891" y="22"/>
                  </a:cubicBezTo>
                  <a:cubicBezTo>
                    <a:pt x="894" y="19"/>
                    <a:pt x="897" y="17"/>
                    <a:pt x="902" y="17"/>
                  </a:cubicBezTo>
                  <a:cubicBezTo>
                    <a:pt x="905" y="17"/>
                    <a:pt x="909" y="19"/>
                    <a:pt x="911" y="21"/>
                  </a:cubicBezTo>
                  <a:cubicBezTo>
                    <a:pt x="913" y="23"/>
                    <a:pt x="915" y="27"/>
                    <a:pt x="915" y="31"/>
                  </a:cubicBezTo>
                  <a:cubicBezTo>
                    <a:pt x="891" y="31"/>
                    <a:pt x="891" y="31"/>
                    <a:pt x="891" y="31"/>
                  </a:cubicBezTo>
                  <a:close/>
                  <a:moveTo>
                    <a:pt x="891" y="29"/>
                  </a:moveTo>
                  <a:cubicBezTo>
                    <a:pt x="907" y="29"/>
                    <a:pt x="907" y="29"/>
                    <a:pt x="907" y="29"/>
                  </a:cubicBezTo>
                  <a:cubicBezTo>
                    <a:pt x="907" y="27"/>
                    <a:pt x="906" y="26"/>
                    <a:pt x="906" y="25"/>
                  </a:cubicBezTo>
                  <a:cubicBezTo>
                    <a:pt x="905" y="24"/>
                    <a:pt x="904" y="23"/>
                    <a:pt x="903" y="22"/>
                  </a:cubicBezTo>
                  <a:cubicBezTo>
                    <a:pt x="902" y="21"/>
                    <a:pt x="901" y="21"/>
                    <a:pt x="899" y="21"/>
                  </a:cubicBezTo>
                  <a:cubicBezTo>
                    <a:pt x="897" y="21"/>
                    <a:pt x="896" y="21"/>
                    <a:pt x="894" y="23"/>
                  </a:cubicBezTo>
                  <a:cubicBezTo>
                    <a:pt x="893" y="24"/>
                    <a:pt x="892" y="27"/>
                    <a:pt x="89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35"/>
            <p:cNvSpPr>
              <a:spLocks noEditPoints="1"/>
            </p:cNvSpPr>
            <p:nvPr userDrawn="1"/>
          </p:nvSpPr>
          <p:spPr bwMode="auto">
            <a:xfrm>
              <a:off x="10679175" y="4943779"/>
              <a:ext cx="873125" cy="103188"/>
            </a:xfrm>
            <a:custGeom>
              <a:avLst/>
              <a:gdLst>
                <a:gd name="T0" fmla="*/ 23 w 586"/>
                <a:gd name="T1" fmla="*/ 21 h 69"/>
                <a:gd name="T2" fmla="*/ 8 w 586"/>
                <a:gd name="T3" fmla="*/ 24 h 69"/>
                <a:gd name="T4" fmla="*/ 45 w 586"/>
                <a:gd name="T5" fmla="*/ 26 h 69"/>
                <a:gd name="T6" fmla="*/ 66 w 586"/>
                <a:gd name="T7" fmla="*/ 52 h 69"/>
                <a:gd name="T8" fmla="*/ 58 w 586"/>
                <a:gd name="T9" fmla="*/ 46 h 69"/>
                <a:gd name="T10" fmla="*/ 46 w 586"/>
                <a:gd name="T11" fmla="*/ 50 h 69"/>
                <a:gd name="T12" fmla="*/ 40 w 586"/>
                <a:gd name="T13" fmla="*/ 46 h 69"/>
                <a:gd name="T14" fmla="*/ 45 w 586"/>
                <a:gd name="T15" fmla="*/ 1 h 69"/>
                <a:gd name="T16" fmla="*/ 106 w 586"/>
                <a:gd name="T17" fmla="*/ 52 h 69"/>
                <a:gd name="T18" fmla="*/ 98 w 586"/>
                <a:gd name="T19" fmla="*/ 46 h 69"/>
                <a:gd name="T20" fmla="*/ 90 w 586"/>
                <a:gd name="T21" fmla="*/ 52 h 69"/>
                <a:gd name="T22" fmla="*/ 78 w 586"/>
                <a:gd name="T23" fmla="*/ 25 h 69"/>
                <a:gd name="T24" fmla="*/ 132 w 586"/>
                <a:gd name="T25" fmla="*/ 19 h 69"/>
                <a:gd name="T26" fmla="*/ 118 w 586"/>
                <a:gd name="T27" fmla="*/ 28 h 69"/>
                <a:gd name="T28" fmla="*/ 133 w 586"/>
                <a:gd name="T29" fmla="*/ 52 h 69"/>
                <a:gd name="T30" fmla="*/ 169 w 586"/>
                <a:gd name="T31" fmla="*/ 52 h 69"/>
                <a:gd name="T32" fmla="*/ 161 w 586"/>
                <a:gd name="T33" fmla="*/ 15 h 69"/>
                <a:gd name="T34" fmla="*/ 167 w 586"/>
                <a:gd name="T35" fmla="*/ 1 h 69"/>
                <a:gd name="T36" fmla="*/ 181 w 586"/>
                <a:gd name="T37" fmla="*/ 38 h 69"/>
                <a:gd name="T38" fmla="*/ 189 w 586"/>
                <a:gd name="T39" fmla="*/ 47 h 69"/>
                <a:gd name="T40" fmla="*/ 222 w 586"/>
                <a:gd name="T41" fmla="*/ 31 h 69"/>
                <a:gd name="T42" fmla="*/ 252 w 586"/>
                <a:gd name="T43" fmla="*/ 24 h 69"/>
                <a:gd name="T44" fmla="*/ 228 w 586"/>
                <a:gd name="T45" fmla="*/ 44 h 69"/>
                <a:gd name="T46" fmla="*/ 249 w 586"/>
                <a:gd name="T47" fmla="*/ 64 h 69"/>
                <a:gd name="T48" fmla="*/ 223 w 586"/>
                <a:gd name="T49" fmla="*/ 48 h 69"/>
                <a:gd name="T50" fmla="*/ 240 w 586"/>
                <a:gd name="T51" fmla="*/ 39 h 69"/>
                <a:gd name="T52" fmla="*/ 238 w 586"/>
                <a:gd name="T53" fmla="*/ 66 h 69"/>
                <a:gd name="T54" fmla="*/ 274 w 586"/>
                <a:gd name="T55" fmla="*/ 21 h 69"/>
                <a:gd name="T56" fmla="*/ 286 w 586"/>
                <a:gd name="T57" fmla="*/ 21 h 69"/>
                <a:gd name="T58" fmla="*/ 290 w 586"/>
                <a:gd name="T59" fmla="*/ 25 h 69"/>
                <a:gd name="T60" fmla="*/ 267 w 586"/>
                <a:gd name="T61" fmla="*/ 62 h 69"/>
                <a:gd name="T62" fmla="*/ 258 w 586"/>
                <a:gd name="T63" fmla="*/ 20 h 69"/>
                <a:gd name="T64" fmla="*/ 319 w 586"/>
                <a:gd name="T65" fmla="*/ 49 h 69"/>
                <a:gd name="T66" fmla="*/ 322 w 586"/>
                <a:gd name="T67" fmla="*/ 34 h 69"/>
                <a:gd name="T68" fmla="*/ 368 w 586"/>
                <a:gd name="T69" fmla="*/ 45 h 69"/>
                <a:gd name="T70" fmla="*/ 360 w 586"/>
                <a:gd name="T71" fmla="*/ 52 h 69"/>
                <a:gd name="T72" fmla="*/ 364 w 586"/>
                <a:gd name="T73" fmla="*/ 8 h 69"/>
                <a:gd name="T74" fmla="*/ 378 w 586"/>
                <a:gd name="T75" fmla="*/ 6 h 69"/>
                <a:gd name="T76" fmla="*/ 377 w 586"/>
                <a:gd name="T77" fmla="*/ 22 h 69"/>
                <a:gd name="T78" fmla="*/ 408 w 586"/>
                <a:gd name="T79" fmla="*/ 16 h 69"/>
                <a:gd name="T80" fmla="*/ 433 w 586"/>
                <a:gd name="T81" fmla="*/ 52 h 69"/>
                <a:gd name="T82" fmla="*/ 435 w 586"/>
                <a:gd name="T83" fmla="*/ 6 h 69"/>
                <a:gd name="T84" fmla="*/ 476 w 586"/>
                <a:gd name="T85" fmla="*/ 20 h 69"/>
                <a:gd name="T86" fmla="*/ 468 w 586"/>
                <a:gd name="T87" fmla="*/ 54 h 69"/>
                <a:gd name="T88" fmla="*/ 472 w 586"/>
                <a:gd name="T89" fmla="*/ 24 h 69"/>
                <a:gd name="T90" fmla="*/ 466 w 586"/>
                <a:gd name="T91" fmla="*/ 54 h 69"/>
                <a:gd name="T92" fmla="*/ 454 w 586"/>
                <a:gd name="T93" fmla="*/ 6 h 69"/>
                <a:gd name="T94" fmla="*/ 502 w 586"/>
                <a:gd name="T95" fmla="*/ 5 h 69"/>
                <a:gd name="T96" fmla="*/ 502 w 586"/>
                <a:gd name="T97" fmla="*/ 46 h 69"/>
                <a:gd name="T98" fmla="*/ 495 w 586"/>
                <a:gd name="T99" fmla="*/ 50 h 69"/>
                <a:gd name="T100" fmla="*/ 500 w 586"/>
                <a:gd name="T101" fmla="*/ 19 h 69"/>
                <a:gd name="T102" fmla="*/ 544 w 586"/>
                <a:gd name="T103" fmla="*/ 50 h 69"/>
                <a:gd name="T104" fmla="*/ 538 w 586"/>
                <a:gd name="T105" fmla="*/ 49 h 69"/>
                <a:gd name="T106" fmla="*/ 526 w 586"/>
                <a:gd name="T107" fmla="*/ 52 h 69"/>
                <a:gd name="T108" fmla="*/ 518 w 586"/>
                <a:gd name="T109" fmla="*/ 33 h 69"/>
                <a:gd name="T110" fmla="*/ 524 w 586"/>
                <a:gd name="T111" fmla="*/ 26 h 69"/>
                <a:gd name="T112" fmla="*/ 574 w 586"/>
                <a:gd name="T113" fmla="*/ 31 h 69"/>
                <a:gd name="T114" fmla="*/ 560 w 586"/>
                <a:gd name="T115" fmla="*/ 30 h 69"/>
                <a:gd name="T116" fmla="*/ 580 w 586"/>
                <a:gd name="T117" fmla="*/ 41 h 69"/>
                <a:gd name="T118" fmla="*/ 575 w 586"/>
                <a:gd name="T119" fmla="*/ 52 h 69"/>
                <a:gd name="T120" fmla="*/ 566 w 586"/>
                <a:gd name="T121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6" h="69">
                  <a:moveTo>
                    <a:pt x="27" y="41"/>
                  </a:moveTo>
                  <a:cubicBezTo>
                    <a:pt x="26" y="45"/>
                    <a:pt x="24" y="49"/>
                    <a:pt x="22" y="51"/>
                  </a:cubicBezTo>
                  <a:cubicBezTo>
                    <a:pt x="19" y="54"/>
                    <a:pt x="16" y="55"/>
                    <a:pt x="13" y="55"/>
                  </a:cubicBezTo>
                  <a:cubicBezTo>
                    <a:pt x="10" y="55"/>
                    <a:pt x="6" y="53"/>
                    <a:pt x="4" y="50"/>
                  </a:cubicBezTo>
                  <a:cubicBezTo>
                    <a:pt x="1" y="47"/>
                    <a:pt x="0" y="42"/>
                    <a:pt x="0" y="37"/>
                  </a:cubicBezTo>
                  <a:cubicBezTo>
                    <a:pt x="0" y="32"/>
                    <a:pt x="1" y="27"/>
                    <a:pt x="4" y="24"/>
                  </a:cubicBezTo>
                  <a:cubicBezTo>
                    <a:pt x="7" y="20"/>
                    <a:pt x="11" y="18"/>
                    <a:pt x="15" y="18"/>
                  </a:cubicBezTo>
                  <a:cubicBezTo>
                    <a:pt x="18" y="18"/>
                    <a:pt x="21" y="19"/>
                    <a:pt x="23" y="21"/>
                  </a:cubicBezTo>
                  <a:cubicBezTo>
                    <a:pt x="25" y="23"/>
                    <a:pt x="26" y="25"/>
                    <a:pt x="26" y="27"/>
                  </a:cubicBezTo>
                  <a:cubicBezTo>
                    <a:pt x="26" y="28"/>
                    <a:pt x="26" y="28"/>
                    <a:pt x="26" y="29"/>
                  </a:cubicBezTo>
                  <a:cubicBezTo>
                    <a:pt x="25" y="30"/>
                    <a:pt x="24" y="30"/>
                    <a:pt x="23" y="30"/>
                  </a:cubicBezTo>
                  <a:cubicBezTo>
                    <a:pt x="22" y="30"/>
                    <a:pt x="21" y="30"/>
                    <a:pt x="20" y="28"/>
                  </a:cubicBezTo>
                  <a:cubicBezTo>
                    <a:pt x="20" y="28"/>
                    <a:pt x="19" y="27"/>
                    <a:pt x="19" y="26"/>
                  </a:cubicBezTo>
                  <a:cubicBezTo>
                    <a:pt x="19" y="24"/>
                    <a:pt x="18" y="23"/>
                    <a:pt x="18" y="22"/>
                  </a:cubicBezTo>
                  <a:cubicBezTo>
                    <a:pt x="17" y="22"/>
                    <a:pt x="16" y="21"/>
                    <a:pt x="14" y="21"/>
                  </a:cubicBezTo>
                  <a:cubicBezTo>
                    <a:pt x="12" y="21"/>
                    <a:pt x="10" y="22"/>
                    <a:pt x="8" y="24"/>
                  </a:cubicBezTo>
                  <a:cubicBezTo>
                    <a:pt x="6" y="26"/>
                    <a:pt x="6" y="30"/>
                    <a:pt x="6" y="34"/>
                  </a:cubicBezTo>
                  <a:cubicBezTo>
                    <a:pt x="6" y="38"/>
                    <a:pt x="6" y="41"/>
                    <a:pt x="8" y="44"/>
                  </a:cubicBezTo>
                  <a:cubicBezTo>
                    <a:pt x="10" y="48"/>
                    <a:pt x="13" y="49"/>
                    <a:pt x="16" y="49"/>
                  </a:cubicBezTo>
                  <a:cubicBezTo>
                    <a:pt x="18" y="49"/>
                    <a:pt x="20" y="48"/>
                    <a:pt x="22" y="47"/>
                  </a:cubicBezTo>
                  <a:cubicBezTo>
                    <a:pt x="24" y="46"/>
                    <a:pt x="25" y="44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lose/>
                  <a:moveTo>
                    <a:pt x="45" y="1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8" y="22"/>
                    <a:pt x="50" y="21"/>
                    <a:pt x="51" y="20"/>
                  </a:cubicBezTo>
                  <a:cubicBezTo>
                    <a:pt x="53" y="19"/>
                    <a:pt x="54" y="18"/>
                    <a:pt x="56" y="18"/>
                  </a:cubicBezTo>
                  <a:cubicBezTo>
                    <a:pt x="58" y="18"/>
                    <a:pt x="60" y="19"/>
                    <a:pt x="61" y="20"/>
                  </a:cubicBezTo>
                  <a:cubicBezTo>
                    <a:pt x="62" y="21"/>
                    <a:pt x="63" y="23"/>
                    <a:pt x="64" y="25"/>
                  </a:cubicBezTo>
                  <a:cubicBezTo>
                    <a:pt x="64" y="27"/>
                    <a:pt x="64" y="30"/>
                    <a:pt x="64" y="3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8"/>
                    <a:pt x="64" y="50"/>
                    <a:pt x="65" y="50"/>
                  </a:cubicBezTo>
                  <a:cubicBezTo>
                    <a:pt x="65" y="51"/>
                    <a:pt x="66" y="52"/>
                    <a:pt x="66" y="52"/>
                  </a:cubicBezTo>
                  <a:cubicBezTo>
                    <a:pt x="66" y="52"/>
                    <a:pt x="68" y="52"/>
                    <a:pt x="69" y="52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6" y="52"/>
                    <a:pt x="56" y="52"/>
                    <a:pt x="57" y="52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49"/>
                    <a:pt x="58" y="48"/>
                    <a:pt x="58" y="46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0"/>
                    <a:pt x="58" y="28"/>
                    <a:pt x="58" y="27"/>
                  </a:cubicBezTo>
                  <a:cubicBezTo>
                    <a:pt x="58" y="26"/>
                    <a:pt x="57" y="25"/>
                    <a:pt x="56" y="24"/>
                  </a:cubicBezTo>
                  <a:cubicBezTo>
                    <a:pt x="56" y="24"/>
                    <a:pt x="55" y="23"/>
                    <a:pt x="54" y="23"/>
                  </a:cubicBezTo>
                  <a:cubicBezTo>
                    <a:pt x="52" y="23"/>
                    <a:pt x="51" y="24"/>
                    <a:pt x="50" y="24"/>
                  </a:cubicBezTo>
                  <a:cubicBezTo>
                    <a:pt x="49" y="25"/>
                    <a:pt x="47" y="26"/>
                    <a:pt x="46" y="2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8"/>
                    <a:pt x="46" y="50"/>
                    <a:pt x="46" y="50"/>
                  </a:cubicBezTo>
                  <a:cubicBezTo>
                    <a:pt x="46" y="51"/>
                    <a:pt x="47" y="52"/>
                    <a:pt x="47" y="52"/>
                  </a:cubicBezTo>
                  <a:cubicBezTo>
                    <a:pt x="48" y="52"/>
                    <a:pt x="49" y="52"/>
                    <a:pt x="51" y="52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6" y="52"/>
                    <a:pt x="37" y="52"/>
                    <a:pt x="38" y="52"/>
                  </a:cubicBezTo>
                  <a:cubicBezTo>
                    <a:pt x="38" y="51"/>
                    <a:pt x="39" y="51"/>
                    <a:pt x="39" y="50"/>
                  </a:cubicBezTo>
                  <a:cubicBezTo>
                    <a:pt x="40" y="49"/>
                    <a:pt x="40" y="48"/>
                    <a:pt x="40" y="4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1"/>
                    <a:pt x="40" y="8"/>
                    <a:pt x="39" y="8"/>
                  </a:cubicBezTo>
                  <a:cubicBezTo>
                    <a:pt x="39" y="7"/>
                    <a:pt x="39" y="6"/>
                    <a:pt x="38" y="6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6" y="5"/>
                    <a:pt x="36" y="5"/>
                    <a:pt x="34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1"/>
                    <a:pt x="45" y="1"/>
                    <a:pt x="45" y="1"/>
                  </a:cubicBezTo>
                  <a:close/>
                  <a:moveTo>
                    <a:pt x="85" y="26"/>
                  </a:moveTo>
                  <a:cubicBezTo>
                    <a:pt x="89" y="21"/>
                    <a:pt x="92" y="19"/>
                    <a:pt x="96" y="19"/>
                  </a:cubicBezTo>
                  <a:cubicBezTo>
                    <a:pt x="97" y="19"/>
                    <a:pt x="99" y="19"/>
                    <a:pt x="100" y="20"/>
                  </a:cubicBezTo>
                  <a:cubicBezTo>
                    <a:pt x="102" y="21"/>
                    <a:pt x="103" y="22"/>
                    <a:pt x="104" y="24"/>
                  </a:cubicBezTo>
                  <a:cubicBezTo>
                    <a:pt x="104" y="26"/>
                    <a:pt x="104" y="28"/>
                    <a:pt x="104" y="31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104" y="48"/>
                    <a:pt x="104" y="49"/>
                    <a:pt x="105" y="50"/>
                  </a:cubicBezTo>
                  <a:cubicBezTo>
                    <a:pt x="105" y="51"/>
                    <a:pt x="106" y="51"/>
                    <a:pt x="106" y="52"/>
                  </a:cubicBezTo>
                  <a:cubicBezTo>
                    <a:pt x="106" y="52"/>
                    <a:pt x="108" y="52"/>
                    <a:pt x="109" y="52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2"/>
                    <a:pt x="96" y="52"/>
                    <a:pt x="97" y="51"/>
                  </a:cubicBezTo>
                  <a:cubicBezTo>
                    <a:pt x="98" y="51"/>
                    <a:pt x="98" y="50"/>
                    <a:pt x="98" y="49"/>
                  </a:cubicBezTo>
                  <a:cubicBezTo>
                    <a:pt x="98" y="49"/>
                    <a:pt x="98" y="48"/>
                    <a:pt x="98" y="46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28"/>
                    <a:pt x="98" y="26"/>
                    <a:pt x="97" y="25"/>
                  </a:cubicBezTo>
                  <a:cubicBezTo>
                    <a:pt x="96" y="24"/>
                    <a:pt x="95" y="23"/>
                    <a:pt x="93" y="23"/>
                  </a:cubicBezTo>
                  <a:cubicBezTo>
                    <a:pt x="90" y="23"/>
                    <a:pt x="88" y="24"/>
                    <a:pt x="85" y="28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8"/>
                    <a:pt x="85" y="49"/>
                    <a:pt x="85" y="50"/>
                  </a:cubicBezTo>
                  <a:cubicBezTo>
                    <a:pt x="86" y="51"/>
                    <a:pt x="86" y="51"/>
                    <a:pt x="86" y="52"/>
                  </a:cubicBezTo>
                  <a:cubicBezTo>
                    <a:pt x="87" y="52"/>
                    <a:pt x="88" y="52"/>
                    <a:pt x="90" y="52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8" y="52"/>
                    <a:pt x="78" y="51"/>
                  </a:cubicBezTo>
                  <a:cubicBezTo>
                    <a:pt x="78" y="50"/>
                    <a:pt x="79" y="48"/>
                    <a:pt x="79" y="46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29"/>
                    <a:pt x="79" y="26"/>
                    <a:pt x="78" y="25"/>
                  </a:cubicBezTo>
                  <a:cubicBezTo>
                    <a:pt x="78" y="24"/>
                    <a:pt x="78" y="24"/>
                    <a:pt x="78" y="23"/>
                  </a:cubicBezTo>
                  <a:cubicBezTo>
                    <a:pt x="77" y="23"/>
                    <a:pt x="77" y="23"/>
                    <a:pt x="76" y="23"/>
                  </a:cubicBezTo>
                  <a:cubicBezTo>
                    <a:pt x="75" y="23"/>
                    <a:pt x="74" y="23"/>
                    <a:pt x="74" y="23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26"/>
                    <a:pt x="85" y="26"/>
                    <a:pt x="85" y="26"/>
                  </a:cubicBezTo>
                  <a:close/>
                  <a:moveTo>
                    <a:pt x="132" y="19"/>
                  </a:moveTo>
                  <a:cubicBezTo>
                    <a:pt x="136" y="19"/>
                    <a:pt x="140" y="21"/>
                    <a:pt x="144" y="25"/>
                  </a:cubicBezTo>
                  <a:cubicBezTo>
                    <a:pt x="146" y="28"/>
                    <a:pt x="148" y="32"/>
                    <a:pt x="148" y="36"/>
                  </a:cubicBezTo>
                  <a:cubicBezTo>
                    <a:pt x="148" y="40"/>
                    <a:pt x="147" y="42"/>
                    <a:pt x="146" y="46"/>
                  </a:cubicBezTo>
                  <a:cubicBezTo>
                    <a:pt x="144" y="49"/>
                    <a:pt x="142" y="51"/>
                    <a:pt x="140" y="53"/>
                  </a:cubicBezTo>
                  <a:cubicBezTo>
                    <a:pt x="137" y="54"/>
                    <a:pt x="134" y="55"/>
                    <a:pt x="131" y="55"/>
                  </a:cubicBezTo>
                  <a:cubicBezTo>
                    <a:pt x="126" y="55"/>
                    <a:pt x="122" y="53"/>
                    <a:pt x="120" y="49"/>
                  </a:cubicBezTo>
                  <a:cubicBezTo>
                    <a:pt x="117" y="46"/>
                    <a:pt x="116" y="42"/>
                    <a:pt x="116" y="38"/>
                  </a:cubicBezTo>
                  <a:cubicBezTo>
                    <a:pt x="116" y="34"/>
                    <a:pt x="117" y="31"/>
                    <a:pt x="118" y="28"/>
                  </a:cubicBezTo>
                  <a:cubicBezTo>
                    <a:pt x="120" y="26"/>
                    <a:pt x="122" y="23"/>
                    <a:pt x="124" y="22"/>
                  </a:cubicBezTo>
                  <a:cubicBezTo>
                    <a:pt x="126" y="20"/>
                    <a:pt x="129" y="19"/>
                    <a:pt x="132" y="19"/>
                  </a:cubicBezTo>
                  <a:close/>
                  <a:moveTo>
                    <a:pt x="130" y="21"/>
                  </a:moveTo>
                  <a:cubicBezTo>
                    <a:pt x="129" y="21"/>
                    <a:pt x="128" y="22"/>
                    <a:pt x="127" y="22"/>
                  </a:cubicBezTo>
                  <a:cubicBezTo>
                    <a:pt x="126" y="23"/>
                    <a:pt x="124" y="24"/>
                    <a:pt x="124" y="26"/>
                  </a:cubicBezTo>
                  <a:cubicBezTo>
                    <a:pt x="123" y="28"/>
                    <a:pt x="122" y="31"/>
                    <a:pt x="122" y="34"/>
                  </a:cubicBezTo>
                  <a:cubicBezTo>
                    <a:pt x="122" y="39"/>
                    <a:pt x="123" y="43"/>
                    <a:pt x="125" y="47"/>
                  </a:cubicBezTo>
                  <a:cubicBezTo>
                    <a:pt x="127" y="50"/>
                    <a:pt x="130" y="52"/>
                    <a:pt x="133" y="52"/>
                  </a:cubicBezTo>
                  <a:cubicBezTo>
                    <a:pt x="135" y="52"/>
                    <a:pt x="137" y="51"/>
                    <a:pt x="138" y="49"/>
                  </a:cubicBezTo>
                  <a:cubicBezTo>
                    <a:pt x="140" y="47"/>
                    <a:pt x="141" y="44"/>
                    <a:pt x="141" y="39"/>
                  </a:cubicBezTo>
                  <a:cubicBezTo>
                    <a:pt x="141" y="33"/>
                    <a:pt x="140" y="28"/>
                    <a:pt x="137" y="25"/>
                  </a:cubicBezTo>
                  <a:cubicBezTo>
                    <a:pt x="135" y="22"/>
                    <a:pt x="133" y="21"/>
                    <a:pt x="130" y="21"/>
                  </a:cubicBezTo>
                  <a:close/>
                  <a:moveTo>
                    <a:pt x="167" y="1"/>
                  </a:moveTo>
                  <a:cubicBezTo>
                    <a:pt x="167" y="46"/>
                    <a:pt x="167" y="46"/>
                    <a:pt x="167" y="46"/>
                  </a:cubicBezTo>
                  <a:cubicBezTo>
                    <a:pt x="167" y="48"/>
                    <a:pt x="167" y="50"/>
                    <a:pt x="168" y="50"/>
                  </a:cubicBezTo>
                  <a:cubicBezTo>
                    <a:pt x="168" y="51"/>
                    <a:pt x="168" y="52"/>
                    <a:pt x="169" y="52"/>
                  </a:cubicBezTo>
                  <a:cubicBezTo>
                    <a:pt x="170" y="52"/>
                    <a:pt x="170" y="52"/>
                    <a:pt x="172" y="52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8" y="52"/>
                    <a:pt x="159" y="52"/>
                    <a:pt x="160" y="52"/>
                  </a:cubicBezTo>
                  <a:cubicBezTo>
                    <a:pt x="160" y="52"/>
                    <a:pt x="160" y="51"/>
                    <a:pt x="161" y="50"/>
                  </a:cubicBezTo>
                  <a:cubicBezTo>
                    <a:pt x="161" y="50"/>
                    <a:pt x="161" y="48"/>
                    <a:pt x="161" y="4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1" y="11"/>
                    <a:pt x="161" y="9"/>
                    <a:pt x="161" y="8"/>
                  </a:cubicBezTo>
                  <a:cubicBezTo>
                    <a:pt x="161" y="7"/>
                    <a:pt x="160" y="6"/>
                    <a:pt x="160" y="6"/>
                  </a:cubicBezTo>
                  <a:cubicBezTo>
                    <a:pt x="160" y="6"/>
                    <a:pt x="159" y="6"/>
                    <a:pt x="158" y="6"/>
                  </a:cubicBezTo>
                  <a:cubicBezTo>
                    <a:pt x="158" y="6"/>
                    <a:pt x="157" y="6"/>
                    <a:pt x="156" y="6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7" y="1"/>
                    <a:pt x="167" y="1"/>
                    <a:pt x="167" y="1"/>
                  </a:cubicBezTo>
                  <a:cubicBezTo>
                    <a:pt x="167" y="1"/>
                    <a:pt x="167" y="1"/>
                    <a:pt x="167" y="1"/>
                  </a:cubicBezTo>
                  <a:close/>
                  <a:moveTo>
                    <a:pt x="196" y="19"/>
                  </a:moveTo>
                  <a:cubicBezTo>
                    <a:pt x="201" y="19"/>
                    <a:pt x="205" y="21"/>
                    <a:pt x="208" y="25"/>
                  </a:cubicBezTo>
                  <a:cubicBezTo>
                    <a:pt x="210" y="28"/>
                    <a:pt x="212" y="32"/>
                    <a:pt x="212" y="36"/>
                  </a:cubicBezTo>
                  <a:cubicBezTo>
                    <a:pt x="212" y="40"/>
                    <a:pt x="211" y="42"/>
                    <a:pt x="210" y="46"/>
                  </a:cubicBezTo>
                  <a:cubicBezTo>
                    <a:pt x="209" y="49"/>
                    <a:pt x="207" y="51"/>
                    <a:pt x="204" y="53"/>
                  </a:cubicBezTo>
                  <a:cubicBezTo>
                    <a:pt x="202" y="54"/>
                    <a:pt x="199" y="55"/>
                    <a:pt x="196" y="55"/>
                  </a:cubicBezTo>
                  <a:cubicBezTo>
                    <a:pt x="191" y="55"/>
                    <a:pt x="187" y="53"/>
                    <a:pt x="184" y="49"/>
                  </a:cubicBezTo>
                  <a:cubicBezTo>
                    <a:pt x="182" y="46"/>
                    <a:pt x="181" y="42"/>
                    <a:pt x="181" y="38"/>
                  </a:cubicBezTo>
                  <a:cubicBezTo>
                    <a:pt x="181" y="34"/>
                    <a:pt x="182" y="31"/>
                    <a:pt x="183" y="28"/>
                  </a:cubicBezTo>
                  <a:cubicBezTo>
                    <a:pt x="185" y="26"/>
                    <a:pt x="187" y="23"/>
                    <a:pt x="189" y="22"/>
                  </a:cubicBezTo>
                  <a:cubicBezTo>
                    <a:pt x="190" y="20"/>
                    <a:pt x="193" y="19"/>
                    <a:pt x="196" y="19"/>
                  </a:cubicBezTo>
                  <a:close/>
                  <a:moveTo>
                    <a:pt x="195" y="21"/>
                  </a:moveTo>
                  <a:cubicBezTo>
                    <a:pt x="194" y="21"/>
                    <a:pt x="192" y="22"/>
                    <a:pt x="191" y="22"/>
                  </a:cubicBezTo>
                  <a:cubicBezTo>
                    <a:pt x="190" y="23"/>
                    <a:pt x="188" y="24"/>
                    <a:pt x="188" y="26"/>
                  </a:cubicBezTo>
                  <a:cubicBezTo>
                    <a:pt x="187" y="28"/>
                    <a:pt x="186" y="31"/>
                    <a:pt x="186" y="34"/>
                  </a:cubicBezTo>
                  <a:cubicBezTo>
                    <a:pt x="186" y="39"/>
                    <a:pt x="187" y="43"/>
                    <a:pt x="189" y="47"/>
                  </a:cubicBezTo>
                  <a:cubicBezTo>
                    <a:pt x="191" y="50"/>
                    <a:pt x="194" y="52"/>
                    <a:pt x="197" y="52"/>
                  </a:cubicBezTo>
                  <a:cubicBezTo>
                    <a:pt x="199" y="52"/>
                    <a:pt x="201" y="51"/>
                    <a:pt x="202" y="49"/>
                  </a:cubicBezTo>
                  <a:cubicBezTo>
                    <a:pt x="204" y="47"/>
                    <a:pt x="205" y="44"/>
                    <a:pt x="205" y="39"/>
                  </a:cubicBezTo>
                  <a:cubicBezTo>
                    <a:pt x="205" y="33"/>
                    <a:pt x="204" y="28"/>
                    <a:pt x="201" y="25"/>
                  </a:cubicBezTo>
                  <a:cubicBezTo>
                    <a:pt x="200" y="22"/>
                    <a:pt x="197" y="21"/>
                    <a:pt x="195" y="21"/>
                  </a:cubicBezTo>
                  <a:close/>
                  <a:moveTo>
                    <a:pt x="229" y="41"/>
                  </a:moveTo>
                  <a:cubicBezTo>
                    <a:pt x="227" y="40"/>
                    <a:pt x="225" y="39"/>
                    <a:pt x="224" y="37"/>
                  </a:cubicBezTo>
                  <a:cubicBezTo>
                    <a:pt x="223" y="35"/>
                    <a:pt x="222" y="33"/>
                    <a:pt x="222" y="31"/>
                  </a:cubicBezTo>
                  <a:cubicBezTo>
                    <a:pt x="222" y="28"/>
                    <a:pt x="224" y="24"/>
                    <a:pt x="226" y="22"/>
                  </a:cubicBezTo>
                  <a:cubicBezTo>
                    <a:pt x="228" y="20"/>
                    <a:pt x="232" y="18"/>
                    <a:pt x="235" y="18"/>
                  </a:cubicBezTo>
                  <a:cubicBezTo>
                    <a:pt x="238" y="18"/>
                    <a:pt x="241" y="19"/>
                    <a:pt x="243" y="21"/>
                  </a:cubicBezTo>
                  <a:cubicBezTo>
                    <a:pt x="250" y="21"/>
                    <a:pt x="250" y="21"/>
                    <a:pt x="250" y="21"/>
                  </a:cubicBezTo>
                  <a:cubicBezTo>
                    <a:pt x="251" y="21"/>
                    <a:pt x="252" y="21"/>
                    <a:pt x="252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2" y="22"/>
                    <a:pt x="252" y="22"/>
                    <a:pt x="252" y="22"/>
                  </a:cubicBezTo>
                  <a:cubicBezTo>
                    <a:pt x="252" y="23"/>
                    <a:pt x="252" y="24"/>
                    <a:pt x="252" y="24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252" y="24"/>
                    <a:pt x="251" y="24"/>
                    <a:pt x="250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7" y="26"/>
                    <a:pt x="248" y="28"/>
                    <a:pt x="248" y="31"/>
                  </a:cubicBezTo>
                  <a:cubicBezTo>
                    <a:pt x="248" y="34"/>
                    <a:pt x="246" y="37"/>
                    <a:pt x="244" y="39"/>
                  </a:cubicBezTo>
                  <a:cubicBezTo>
                    <a:pt x="242" y="41"/>
                    <a:pt x="238" y="42"/>
                    <a:pt x="235" y="42"/>
                  </a:cubicBezTo>
                  <a:cubicBezTo>
                    <a:pt x="233" y="42"/>
                    <a:pt x="232" y="42"/>
                    <a:pt x="230" y="41"/>
                  </a:cubicBezTo>
                  <a:cubicBezTo>
                    <a:pt x="229" y="42"/>
                    <a:pt x="228" y="43"/>
                    <a:pt x="228" y="44"/>
                  </a:cubicBezTo>
                  <a:cubicBezTo>
                    <a:pt x="228" y="44"/>
                    <a:pt x="228" y="45"/>
                    <a:pt x="228" y="45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8" y="47"/>
                    <a:pt x="229" y="47"/>
                    <a:pt x="230" y="47"/>
                  </a:cubicBezTo>
                  <a:cubicBezTo>
                    <a:pt x="231" y="47"/>
                    <a:pt x="233" y="47"/>
                    <a:pt x="236" y="48"/>
                  </a:cubicBezTo>
                  <a:cubicBezTo>
                    <a:pt x="240" y="48"/>
                    <a:pt x="244" y="48"/>
                    <a:pt x="245" y="48"/>
                  </a:cubicBezTo>
                  <a:cubicBezTo>
                    <a:pt x="248" y="48"/>
                    <a:pt x="249" y="49"/>
                    <a:pt x="250" y="50"/>
                  </a:cubicBezTo>
                  <a:cubicBezTo>
                    <a:pt x="252" y="52"/>
                    <a:pt x="252" y="54"/>
                    <a:pt x="252" y="56"/>
                  </a:cubicBezTo>
                  <a:cubicBezTo>
                    <a:pt x="252" y="58"/>
                    <a:pt x="251" y="61"/>
                    <a:pt x="249" y="64"/>
                  </a:cubicBezTo>
                  <a:cubicBezTo>
                    <a:pt x="245" y="67"/>
                    <a:pt x="240" y="69"/>
                    <a:pt x="234" y="69"/>
                  </a:cubicBezTo>
                  <a:cubicBezTo>
                    <a:pt x="230" y="69"/>
                    <a:pt x="226" y="68"/>
                    <a:pt x="223" y="66"/>
                  </a:cubicBezTo>
                  <a:cubicBezTo>
                    <a:pt x="221" y="65"/>
                    <a:pt x="220" y="64"/>
                    <a:pt x="220" y="62"/>
                  </a:cubicBezTo>
                  <a:cubicBezTo>
                    <a:pt x="220" y="62"/>
                    <a:pt x="220" y="61"/>
                    <a:pt x="220" y="60"/>
                  </a:cubicBezTo>
                  <a:cubicBezTo>
                    <a:pt x="221" y="60"/>
                    <a:pt x="222" y="58"/>
                    <a:pt x="223" y="56"/>
                  </a:cubicBezTo>
                  <a:cubicBezTo>
                    <a:pt x="223" y="56"/>
                    <a:pt x="224" y="55"/>
                    <a:pt x="226" y="52"/>
                  </a:cubicBezTo>
                  <a:cubicBezTo>
                    <a:pt x="225" y="52"/>
                    <a:pt x="224" y="51"/>
                    <a:pt x="224" y="50"/>
                  </a:cubicBezTo>
                  <a:cubicBezTo>
                    <a:pt x="223" y="50"/>
                    <a:pt x="223" y="49"/>
                    <a:pt x="223" y="48"/>
                  </a:cubicBezTo>
                  <a:cubicBezTo>
                    <a:pt x="223" y="48"/>
                    <a:pt x="223" y="46"/>
                    <a:pt x="224" y="45"/>
                  </a:cubicBezTo>
                  <a:cubicBezTo>
                    <a:pt x="225" y="45"/>
                    <a:pt x="226" y="44"/>
                    <a:pt x="229" y="41"/>
                  </a:cubicBezTo>
                  <a:close/>
                  <a:moveTo>
                    <a:pt x="235" y="20"/>
                  </a:moveTo>
                  <a:cubicBezTo>
                    <a:pt x="233" y="20"/>
                    <a:pt x="232" y="21"/>
                    <a:pt x="230" y="22"/>
                  </a:cubicBezTo>
                  <a:cubicBezTo>
                    <a:pt x="229" y="24"/>
                    <a:pt x="229" y="26"/>
                    <a:pt x="229" y="29"/>
                  </a:cubicBezTo>
                  <a:cubicBezTo>
                    <a:pt x="229" y="33"/>
                    <a:pt x="230" y="36"/>
                    <a:pt x="231" y="38"/>
                  </a:cubicBezTo>
                  <a:cubicBezTo>
                    <a:pt x="232" y="40"/>
                    <a:pt x="234" y="41"/>
                    <a:pt x="236" y="41"/>
                  </a:cubicBezTo>
                  <a:cubicBezTo>
                    <a:pt x="238" y="41"/>
                    <a:pt x="239" y="40"/>
                    <a:pt x="240" y="39"/>
                  </a:cubicBezTo>
                  <a:cubicBezTo>
                    <a:pt x="242" y="37"/>
                    <a:pt x="242" y="35"/>
                    <a:pt x="242" y="32"/>
                  </a:cubicBezTo>
                  <a:cubicBezTo>
                    <a:pt x="242" y="28"/>
                    <a:pt x="241" y="25"/>
                    <a:pt x="240" y="23"/>
                  </a:cubicBezTo>
                  <a:cubicBezTo>
                    <a:pt x="238" y="21"/>
                    <a:pt x="237" y="20"/>
                    <a:pt x="235" y="20"/>
                  </a:cubicBezTo>
                  <a:close/>
                  <a:moveTo>
                    <a:pt x="228" y="54"/>
                  </a:moveTo>
                  <a:cubicBezTo>
                    <a:pt x="227" y="55"/>
                    <a:pt x="226" y="56"/>
                    <a:pt x="226" y="57"/>
                  </a:cubicBezTo>
                  <a:cubicBezTo>
                    <a:pt x="226" y="58"/>
                    <a:pt x="225" y="59"/>
                    <a:pt x="225" y="60"/>
                  </a:cubicBezTo>
                  <a:cubicBezTo>
                    <a:pt x="225" y="62"/>
                    <a:pt x="226" y="63"/>
                    <a:pt x="227" y="64"/>
                  </a:cubicBezTo>
                  <a:cubicBezTo>
                    <a:pt x="230" y="65"/>
                    <a:pt x="233" y="66"/>
                    <a:pt x="238" y="66"/>
                  </a:cubicBezTo>
                  <a:cubicBezTo>
                    <a:pt x="242" y="66"/>
                    <a:pt x="245" y="65"/>
                    <a:pt x="247" y="64"/>
                  </a:cubicBezTo>
                  <a:cubicBezTo>
                    <a:pt x="249" y="62"/>
                    <a:pt x="250" y="60"/>
                    <a:pt x="250" y="58"/>
                  </a:cubicBezTo>
                  <a:cubicBezTo>
                    <a:pt x="250" y="57"/>
                    <a:pt x="250" y="56"/>
                    <a:pt x="248" y="56"/>
                  </a:cubicBezTo>
                  <a:cubicBezTo>
                    <a:pt x="247" y="55"/>
                    <a:pt x="245" y="55"/>
                    <a:pt x="241" y="55"/>
                  </a:cubicBezTo>
                  <a:cubicBezTo>
                    <a:pt x="236" y="54"/>
                    <a:pt x="231" y="54"/>
                    <a:pt x="228" y="54"/>
                  </a:cubicBezTo>
                  <a:close/>
                  <a:moveTo>
                    <a:pt x="258" y="20"/>
                  </a:moveTo>
                  <a:cubicBezTo>
                    <a:pt x="274" y="20"/>
                    <a:pt x="274" y="20"/>
                    <a:pt x="274" y="20"/>
                  </a:cubicBezTo>
                  <a:cubicBezTo>
                    <a:pt x="274" y="21"/>
                    <a:pt x="274" y="21"/>
                    <a:pt x="274" y="21"/>
                  </a:cubicBezTo>
                  <a:cubicBezTo>
                    <a:pt x="273" y="21"/>
                    <a:pt x="273" y="21"/>
                    <a:pt x="273" y="21"/>
                  </a:cubicBezTo>
                  <a:cubicBezTo>
                    <a:pt x="272" y="21"/>
                    <a:pt x="271" y="21"/>
                    <a:pt x="270" y="22"/>
                  </a:cubicBezTo>
                  <a:cubicBezTo>
                    <a:pt x="270" y="22"/>
                    <a:pt x="270" y="23"/>
                    <a:pt x="270" y="23"/>
                  </a:cubicBezTo>
                  <a:cubicBezTo>
                    <a:pt x="270" y="24"/>
                    <a:pt x="270" y="26"/>
                    <a:pt x="271" y="27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86" y="26"/>
                    <a:pt x="286" y="26"/>
                    <a:pt x="286" y="26"/>
                  </a:cubicBezTo>
                  <a:cubicBezTo>
                    <a:pt x="286" y="24"/>
                    <a:pt x="287" y="24"/>
                    <a:pt x="287" y="22"/>
                  </a:cubicBezTo>
                  <a:cubicBezTo>
                    <a:pt x="287" y="22"/>
                    <a:pt x="287" y="22"/>
                    <a:pt x="286" y="21"/>
                  </a:cubicBezTo>
                  <a:cubicBezTo>
                    <a:pt x="286" y="21"/>
                    <a:pt x="286" y="21"/>
                    <a:pt x="286" y="20"/>
                  </a:cubicBezTo>
                  <a:cubicBezTo>
                    <a:pt x="285" y="20"/>
                    <a:pt x="284" y="20"/>
                    <a:pt x="284" y="20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4" y="20"/>
                    <a:pt x="293" y="20"/>
                    <a:pt x="292" y="20"/>
                  </a:cubicBezTo>
                  <a:cubicBezTo>
                    <a:pt x="292" y="21"/>
                    <a:pt x="292" y="21"/>
                    <a:pt x="291" y="22"/>
                  </a:cubicBezTo>
                  <a:cubicBezTo>
                    <a:pt x="290" y="22"/>
                    <a:pt x="290" y="23"/>
                    <a:pt x="290" y="25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75" y="62"/>
                    <a:pt x="274" y="64"/>
                    <a:pt x="271" y="66"/>
                  </a:cubicBezTo>
                  <a:cubicBezTo>
                    <a:pt x="269" y="68"/>
                    <a:pt x="267" y="69"/>
                    <a:pt x="265" y="69"/>
                  </a:cubicBezTo>
                  <a:cubicBezTo>
                    <a:pt x="264" y="69"/>
                    <a:pt x="263" y="68"/>
                    <a:pt x="262" y="68"/>
                  </a:cubicBezTo>
                  <a:cubicBezTo>
                    <a:pt x="261" y="67"/>
                    <a:pt x="260" y="66"/>
                    <a:pt x="260" y="65"/>
                  </a:cubicBezTo>
                  <a:cubicBezTo>
                    <a:pt x="260" y="64"/>
                    <a:pt x="261" y="63"/>
                    <a:pt x="261" y="62"/>
                  </a:cubicBezTo>
                  <a:cubicBezTo>
                    <a:pt x="262" y="62"/>
                    <a:pt x="263" y="62"/>
                    <a:pt x="264" y="62"/>
                  </a:cubicBezTo>
                  <a:cubicBezTo>
                    <a:pt x="265" y="62"/>
                    <a:pt x="266" y="62"/>
                    <a:pt x="267" y="62"/>
                  </a:cubicBezTo>
                  <a:cubicBezTo>
                    <a:pt x="268" y="63"/>
                    <a:pt x="269" y="63"/>
                    <a:pt x="269" y="63"/>
                  </a:cubicBezTo>
                  <a:cubicBezTo>
                    <a:pt x="270" y="63"/>
                    <a:pt x="270" y="62"/>
                    <a:pt x="271" y="62"/>
                  </a:cubicBezTo>
                  <a:cubicBezTo>
                    <a:pt x="272" y="61"/>
                    <a:pt x="273" y="59"/>
                    <a:pt x="274" y="57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25"/>
                    <a:pt x="264" y="24"/>
                    <a:pt x="263" y="23"/>
                  </a:cubicBezTo>
                  <a:cubicBezTo>
                    <a:pt x="262" y="22"/>
                    <a:pt x="262" y="21"/>
                    <a:pt x="261" y="21"/>
                  </a:cubicBezTo>
                  <a:cubicBezTo>
                    <a:pt x="261" y="21"/>
                    <a:pt x="260" y="20"/>
                    <a:pt x="258" y="20"/>
                  </a:cubicBezTo>
                  <a:cubicBezTo>
                    <a:pt x="258" y="20"/>
                    <a:pt x="258" y="20"/>
                    <a:pt x="258" y="20"/>
                  </a:cubicBezTo>
                  <a:close/>
                  <a:moveTo>
                    <a:pt x="331" y="19"/>
                  </a:moveTo>
                  <a:cubicBezTo>
                    <a:pt x="336" y="19"/>
                    <a:pt x="340" y="21"/>
                    <a:pt x="343" y="25"/>
                  </a:cubicBezTo>
                  <a:cubicBezTo>
                    <a:pt x="346" y="28"/>
                    <a:pt x="347" y="32"/>
                    <a:pt x="347" y="36"/>
                  </a:cubicBezTo>
                  <a:cubicBezTo>
                    <a:pt x="347" y="40"/>
                    <a:pt x="346" y="42"/>
                    <a:pt x="345" y="46"/>
                  </a:cubicBezTo>
                  <a:cubicBezTo>
                    <a:pt x="344" y="49"/>
                    <a:pt x="342" y="51"/>
                    <a:pt x="339" y="53"/>
                  </a:cubicBezTo>
                  <a:cubicBezTo>
                    <a:pt x="336" y="54"/>
                    <a:pt x="334" y="55"/>
                    <a:pt x="331" y="55"/>
                  </a:cubicBezTo>
                  <a:cubicBezTo>
                    <a:pt x="326" y="55"/>
                    <a:pt x="322" y="53"/>
                    <a:pt x="319" y="49"/>
                  </a:cubicBezTo>
                  <a:cubicBezTo>
                    <a:pt x="317" y="46"/>
                    <a:pt x="316" y="42"/>
                    <a:pt x="316" y="38"/>
                  </a:cubicBezTo>
                  <a:cubicBezTo>
                    <a:pt x="316" y="34"/>
                    <a:pt x="316" y="31"/>
                    <a:pt x="318" y="28"/>
                  </a:cubicBezTo>
                  <a:cubicBezTo>
                    <a:pt x="320" y="26"/>
                    <a:pt x="322" y="23"/>
                    <a:pt x="324" y="22"/>
                  </a:cubicBezTo>
                  <a:cubicBezTo>
                    <a:pt x="326" y="20"/>
                    <a:pt x="328" y="19"/>
                    <a:pt x="331" y="19"/>
                  </a:cubicBezTo>
                  <a:close/>
                  <a:moveTo>
                    <a:pt x="330" y="21"/>
                  </a:moveTo>
                  <a:cubicBezTo>
                    <a:pt x="329" y="21"/>
                    <a:pt x="328" y="22"/>
                    <a:pt x="326" y="22"/>
                  </a:cubicBezTo>
                  <a:cubicBezTo>
                    <a:pt x="325" y="23"/>
                    <a:pt x="324" y="24"/>
                    <a:pt x="323" y="26"/>
                  </a:cubicBezTo>
                  <a:cubicBezTo>
                    <a:pt x="322" y="28"/>
                    <a:pt x="322" y="31"/>
                    <a:pt x="322" y="34"/>
                  </a:cubicBezTo>
                  <a:cubicBezTo>
                    <a:pt x="322" y="39"/>
                    <a:pt x="323" y="43"/>
                    <a:pt x="325" y="47"/>
                  </a:cubicBezTo>
                  <a:cubicBezTo>
                    <a:pt x="327" y="50"/>
                    <a:pt x="329" y="52"/>
                    <a:pt x="332" y="52"/>
                  </a:cubicBezTo>
                  <a:cubicBezTo>
                    <a:pt x="335" y="52"/>
                    <a:pt x="337" y="51"/>
                    <a:pt x="338" y="49"/>
                  </a:cubicBezTo>
                  <a:cubicBezTo>
                    <a:pt x="340" y="47"/>
                    <a:pt x="340" y="44"/>
                    <a:pt x="340" y="39"/>
                  </a:cubicBezTo>
                  <a:cubicBezTo>
                    <a:pt x="340" y="33"/>
                    <a:pt x="339" y="28"/>
                    <a:pt x="337" y="25"/>
                  </a:cubicBezTo>
                  <a:cubicBezTo>
                    <a:pt x="335" y="22"/>
                    <a:pt x="332" y="21"/>
                    <a:pt x="330" y="21"/>
                  </a:cubicBezTo>
                  <a:close/>
                  <a:moveTo>
                    <a:pt x="368" y="22"/>
                  </a:moveTo>
                  <a:cubicBezTo>
                    <a:pt x="368" y="45"/>
                    <a:pt x="368" y="45"/>
                    <a:pt x="368" y="45"/>
                  </a:cubicBezTo>
                  <a:cubicBezTo>
                    <a:pt x="368" y="48"/>
                    <a:pt x="368" y="50"/>
                    <a:pt x="369" y="51"/>
                  </a:cubicBezTo>
                  <a:cubicBezTo>
                    <a:pt x="370" y="52"/>
                    <a:pt x="371" y="52"/>
                    <a:pt x="373" y="52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6" y="54"/>
                    <a:pt x="376" y="54"/>
                    <a:pt x="376" y="54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52"/>
                    <a:pt x="356" y="52"/>
                    <a:pt x="356" y="52"/>
                  </a:cubicBezTo>
                  <a:cubicBezTo>
                    <a:pt x="358" y="52"/>
                    <a:pt x="358" y="52"/>
                    <a:pt x="358" y="52"/>
                  </a:cubicBezTo>
                  <a:cubicBezTo>
                    <a:pt x="358" y="52"/>
                    <a:pt x="360" y="52"/>
                    <a:pt x="360" y="52"/>
                  </a:cubicBezTo>
                  <a:cubicBezTo>
                    <a:pt x="361" y="51"/>
                    <a:pt x="362" y="50"/>
                    <a:pt x="362" y="50"/>
                  </a:cubicBezTo>
                  <a:cubicBezTo>
                    <a:pt x="362" y="49"/>
                    <a:pt x="362" y="47"/>
                    <a:pt x="362" y="45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56" y="22"/>
                    <a:pt x="356" y="22"/>
                    <a:pt x="356" y="22"/>
                  </a:cubicBezTo>
                  <a:cubicBezTo>
                    <a:pt x="356" y="20"/>
                    <a:pt x="356" y="20"/>
                    <a:pt x="356" y="20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2" y="14"/>
                    <a:pt x="363" y="11"/>
                    <a:pt x="364" y="8"/>
                  </a:cubicBezTo>
                  <a:cubicBezTo>
                    <a:pt x="365" y="6"/>
                    <a:pt x="367" y="4"/>
                    <a:pt x="369" y="3"/>
                  </a:cubicBezTo>
                  <a:cubicBezTo>
                    <a:pt x="371" y="2"/>
                    <a:pt x="373" y="1"/>
                    <a:pt x="376" y="1"/>
                  </a:cubicBezTo>
                  <a:cubicBezTo>
                    <a:pt x="378" y="1"/>
                    <a:pt x="381" y="2"/>
                    <a:pt x="383" y="3"/>
                  </a:cubicBezTo>
                  <a:cubicBezTo>
                    <a:pt x="384" y="4"/>
                    <a:pt x="385" y="6"/>
                    <a:pt x="385" y="7"/>
                  </a:cubicBezTo>
                  <a:cubicBezTo>
                    <a:pt x="385" y="8"/>
                    <a:pt x="384" y="8"/>
                    <a:pt x="384" y="9"/>
                  </a:cubicBezTo>
                  <a:cubicBezTo>
                    <a:pt x="383" y="10"/>
                    <a:pt x="383" y="10"/>
                    <a:pt x="382" y="10"/>
                  </a:cubicBezTo>
                  <a:cubicBezTo>
                    <a:pt x="382" y="10"/>
                    <a:pt x="381" y="9"/>
                    <a:pt x="380" y="9"/>
                  </a:cubicBezTo>
                  <a:cubicBezTo>
                    <a:pt x="380" y="8"/>
                    <a:pt x="379" y="8"/>
                    <a:pt x="378" y="6"/>
                  </a:cubicBezTo>
                  <a:cubicBezTo>
                    <a:pt x="377" y="5"/>
                    <a:pt x="376" y="4"/>
                    <a:pt x="376" y="3"/>
                  </a:cubicBezTo>
                  <a:cubicBezTo>
                    <a:pt x="375" y="3"/>
                    <a:pt x="374" y="2"/>
                    <a:pt x="373" y="2"/>
                  </a:cubicBezTo>
                  <a:cubicBezTo>
                    <a:pt x="372" y="2"/>
                    <a:pt x="371" y="3"/>
                    <a:pt x="370" y="3"/>
                  </a:cubicBezTo>
                  <a:cubicBezTo>
                    <a:pt x="370" y="4"/>
                    <a:pt x="369" y="5"/>
                    <a:pt x="369" y="6"/>
                  </a:cubicBezTo>
                  <a:cubicBezTo>
                    <a:pt x="368" y="7"/>
                    <a:pt x="368" y="10"/>
                    <a:pt x="368" y="16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77" y="18"/>
                    <a:pt x="377" y="18"/>
                    <a:pt x="377" y="18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68" y="22"/>
                    <a:pt x="368" y="22"/>
                    <a:pt x="368" y="22"/>
                  </a:cubicBezTo>
                  <a:close/>
                  <a:moveTo>
                    <a:pt x="440" y="2"/>
                  </a:moveTo>
                  <a:cubicBezTo>
                    <a:pt x="441" y="20"/>
                    <a:pt x="441" y="20"/>
                    <a:pt x="441" y="20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38" y="14"/>
                    <a:pt x="436" y="11"/>
                    <a:pt x="433" y="8"/>
                  </a:cubicBezTo>
                  <a:cubicBezTo>
                    <a:pt x="430" y="6"/>
                    <a:pt x="427" y="5"/>
                    <a:pt x="423" y="5"/>
                  </a:cubicBezTo>
                  <a:cubicBezTo>
                    <a:pt x="420" y="5"/>
                    <a:pt x="417" y="6"/>
                    <a:pt x="414" y="8"/>
                  </a:cubicBezTo>
                  <a:cubicBezTo>
                    <a:pt x="412" y="9"/>
                    <a:pt x="410" y="12"/>
                    <a:pt x="408" y="16"/>
                  </a:cubicBezTo>
                  <a:cubicBezTo>
                    <a:pt x="407" y="19"/>
                    <a:pt x="406" y="24"/>
                    <a:pt x="406" y="30"/>
                  </a:cubicBezTo>
                  <a:cubicBezTo>
                    <a:pt x="406" y="34"/>
                    <a:pt x="407" y="38"/>
                    <a:pt x="408" y="42"/>
                  </a:cubicBezTo>
                  <a:cubicBezTo>
                    <a:pt x="409" y="45"/>
                    <a:pt x="412" y="48"/>
                    <a:pt x="414" y="49"/>
                  </a:cubicBezTo>
                  <a:cubicBezTo>
                    <a:pt x="417" y="51"/>
                    <a:pt x="420" y="52"/>
                    <a:pt x="424" y="52"/>
                  </a:cubicBezTo>
                  <a:cubicBezTo>
                    <a:pt x="427" y="52"/>
                    <a:pt x="430" y="51"/>
                    <a:pt x="432" y="50"/>
                  </a:cubicBezTo>
                  <a:cubicBezTo>
                    <a:pt x="435" y="49"/>
                    <a:pt x="438" y="46"/>
                    <a:pt x="440" y="42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39" y="47"/>
                    <a:pt x="436" y="50"/>
                    <a:pt x="433" y="52"/>
                  </a:cubicBezTo>
                  <a:cubicBezTo>
                    <a:pt x="430" y="54"/>
                    <a:pt x="426" y="56"/>
                    <a:pt x="422" y="56"/>
                  </a:cubicBezTo>
                  <a:cubicBezTo>
                    <a:pt x="414" y="56"/>
                    <a:pt x="407" y="52"/>
                    <a:pt x="403" y="46"/>
                  </a:cubicBezTo>
                  <a:cubicBezTo>
                    <a:pt x="400" y="42"/>
                    <a:pt x="398" y="36"/>
                    <a:pt x="398" y="30"/>
                  </a:cubicBezTo>
                  <a:cubicBezTo>
                    <a:pt x="398" y="25"/>
                    <a:pt x="399" y="20"/>
                    <a:pt x="401" y="16"/>
                  </a:cubicBezTo>
                  <a:cubicBezTo>
                    <a:pt x="403" y="12"/>
                    <a:pt x="406" y="8"/>
                    <a:pt x="410" y="6"/>
                  </a:cubicBezTo>
                  <a:cubicBezTo>
                    <a:pt x="414" y="4"/>
                    <a:pt x="418" y="3"/>
                    <a:pt x="422" y="3"/>
                  </a:cubicBezTo>
                  <a:cubicBezTo>
                    <a:pt x="426" y="3"/>
                    <a:pt x="429" y="4"/>
                    <a:pt x="433" y="6"/>
                  </a:cubicBezTo>
                  <a:cubicBezTo>
                    <a:pt x="434" y="6"/>
                    <a:pt x="434" y="6"/>
                    <a:pt x="435" y="6"/>
                  </a:cubicBezTo>
                  <a:cubicBezTo>
                    <a:pt x="436" y="6"/>
                    <a:pt x="436" y="6"/>
                    <a:pt x="436" y="6"/>
                  </a:cubicBezTo>
                  <a:cubicBezTo>
                    <a:pt x="437" y="5"/>
                    <a:pt x="438" y="4"/>
                    <a:pt x="438" y="3"/>
                  </a:cubicBezTo>
                  <a:cubicBezTo>
                    <a:pt x="440" y="2"/>
                    <a:pt x="440" y="2"/>
                    <a:pt x="440" y="2"/>
                  </a:cubicBezTo>
                  <a:close/>
                  <a:moveTo>
                    <a:pt x="460" y="1"/>
                  </a:moveTo>
                  <a:cubicBezTo>
                    <a:pt x="460" y="26"/>
                    <a:pt x="460" y="26"/>
                    <a:pt x="460" y="26"/>
                  </a:cubicBezTo>
                  <a:cubicBezTo>
                    <a:pt x="463" y="22"/>
                    <a:pt x="465" y="21"/>
                    <a:pt x="466" y="20"/>
                  </a:cubicBezTo>
                  <a:cubicBezTo>
                    <a:pt x="468" y="19"/>
                    <a:pt x="470" y="18"/>
                    <a:pt x="471" y="18"/>
                  </a:cubicBezTo>
                  <a:cubicBezTo>
                    <a:pt x="473" y="18"/>
                    <a:pt x="475" y="19"/>
                    <a:pt x="476" y="20"/>
                  </a:cubicBezTo>
                  <a:cubicBezTo>
                    <a:pt x="477" y="21"/>
                    <a:pt x="478" y="23"/>
                    <a:pt x="479" y="25"/>
                  </a:cubicBezTo>
                  <a:cubicBezTo>
                    <a:pt x="479" y="27"/>
                    <a:pt x="480" y="30"/>
                    <a:pt x="480" y="34"/>
                  </a:cubicBezTo>
                  <a:cubicBezTo>
                    <a:pt x="480" y="46"/>
                    <a:pt x="480" y="46"/>
                    <a:pt x="480" y="46"/>
                  </a:cubicBezTo>
                  <a:cubicBezTo>
                    <a:pt x="480" y="48"/>
                    <a:pt x="480" y="50"/>
                    <a:pt x="480" y="50"/>
                  </a:cubicBezTo>
                  <a:cubicBezTo>
                    <a:pt x="480" y="51"/>
                    <a:pt x="481" y="52"/>
                    <a:pt x="481" y="52"/>
                  </a:cubicBezTo>
                  <a:cubicBezTo>
                    <a:pt x="482" y="52"/>
                    <a:pt x="483" y="52"/>
                    <a:pt x="484" y="52"/>
                  </a:cubicBezTo>
                  <a:cubicBezTo>
                    <a:pt x="484" y="54"/>
                    <a:pt x="484" y="54"/>
                    <a:pt x="484" y="54"/>
                  </a:cubicBezTo>
                  <a:cubicBezTo>
                    <a:pt x="468" y="54"/>
                    <a:pt x="468" y="54"/>
                    <a:pt x="468" y="54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69" y="52"/>
                    <a:pt x="469" y="52"/>
                    <a:pt x="469" y="52"/>
                  </a:cubicBezTo>
                  <a:cubicBezTo>
                    <a:pt x="471" y="52"/>
                    <a:pt x="472" y="52"/>
                    <a:pt x="472" y="52"/>
                  </a:cubicBezTo>
                  <a:cubicBezTo>
                    <a:pt x="473" y="51"/>
                    <a:pt x="474" y="50"/>
                    <a:pt x="474" y="50"/>
                  </a:cubicBezTo>
                  <a:cubicBezTo>
                    <a:pt x="474" y="49"/>
                    <a:pt x="474" y="48"/>
                    <a:pt x="474" y="46"/>
                  </a:cubicBezTo>
                  <a:cubicBezTo>
                    <a:pt x="474" y="34"/>
                    <a:pt x="474" y="34"/>
                    <a:pt x="474" y="34"/>
                  </a:cubicBezTo>
                  <a:cubicBezTo>
                    <a:pt x="474" y="30"/>
                    <a:pt x="474" y="28"/>
                    <a:pt x="473" y="27"/>
                  </a:cubicBezTo>
                  <a:cubicBezTo>
                    <a:pt x="473" y="26"/>
                    <a:pt x="472" y="25"/>
                    <a:pt x="472" y="24"/>
                  </a:cubicBezTo>
                  <a:cubicBezTo>
                    <a:pt x="471" y="24"/>
                    <a:pt x="470" y="23"/>
                    <a:pt x="469" y="23"/>
                  </a:cubicBezTo>
                  <a:cubicBezTo>
                    <a:pt x="468" y="23"/>
                    <a:pt x="466" y="24"/>
                    <a:pt x="465" y="24"/>
                  </a:cubicBezTo>
                  <a:cubicBezTo>
                    <a:pt x="464" y="25"/>
                    <a:pt x="462" y="26"/>
                    <a:pt x="461" y="2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48"/>
                    <a:pt x="461" y="50"/>
                    <a:pt x="461" y="50"/>
                  </a:cubicBezTo>
                  <a:cubicBezTo>
                    <a:pt x="462" y="51"/>
                    <a:pt x="462" y="52"/>
                    <a:pt x="462" y="52"/>
                  </a:cubicBezTo>
                  <a:cubicBezTo>
                    <a:pt x="463" y="52"/>
                    <a:pt x="464" y="52"/>
                    <a:pt x="466" y="52"/>
                  </a:cubicBezTo>
                  <a:cubicBezTo>
                    <a:pt x="466" y="54"/>
                    <a:pt x="466" y="54"/>
                    <a:pt x="466" y="54"/>
                  </a:cubicBezTo>
                  <a:cubicBezTo>
                    <a:pt x="450" y="54"/>
                    <a:pt x="450" y="54"/>
                    <a:pt x="450" y="54"/>
                  </a:cubicBezTo>
                  <a:cubicBezTo>
                    <a:pt x="450" y="52"/>
                    <a:pt x="450" y="52"/>
                    <a:pt x="450" y="52"/>
                  </a:cubicBezTo>
                  <a:cubicBezTo>
                    <a:pt x="451" y="52"/>
                    <a:pt x="452" y="52"/>
                    <a:pt x="453" y="52"/>
                  </a:cubicBezTo>
                  <a:cubicBezTo>
                    <a:pt x="454" y="51"/>
                    <a:pt x="454" y="51"/>
                    <a:pt x="454" y="50"/>
                  </a:cubicBezTo>
                  <a:cubicBezTo>
                    <a:pt x="455" y="49"/>
                    <a:pt x="455" y="48"/>
                    <a:pt x="455" y="46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1"/>
                    <a:pt x="455" y="8"/>
                    <a:pt x="454" y="8"/>
                  </a:cubicBezTo>
                  <a:cubicBezTo>
                    <a:pt x="454" y="7"/>
                    <a:pt x="454" y="6"/>
                    <a:pt x="454" y="6"/>
                  </a:cubicBezTo>
                  <a:cubicBezTo>
                    <a:pt x="453" y="5"/>
                    <a:pt x="453" y="5"/>
                    <a:pt x="452" y="5"/>
                  </a:cubicBezTo>
                  <a:cubicBezTo>
                    <a:pt x="452" y="5"/>
                    <a:pt x="451" y="5"/>
                    <a:pt x="450" y="6"/>
                  </a:cubicBezTo>
                  <a:cubicBezTo>
                    <a:pt x="449" y="4"/>
                    <a:pt x="449" y="4"/>
                    <a:pt x="449" y="4"/>
                  </a:cubicBezTo>
                  <a:cubicBezTo>
                    <a:pt x="459" y="0"/>
                    <a:pt x="459" y="0"/>
                    <a:pt x="459" y="0"/>
                  </a:cubicBezTo>
                  <a:cubicBezTo>
                    <a:pt x="460" y="1"/>
                    <a:pt x="460" y="1"/>
                    <a:pt x="460" y="1"/>
                  </a:cubicBezTo>
                  <a:close/>
                  <a:moveTo>
                    <a:pt x="499" y="1"/>
                  </a:moveTo>
                  <a:cubicBezTo>
                    <a:pt x="500" y="1"/>
                    <a:pt x="501" y="1"/>
                    <a:pt x="501" y="2"/>
                  </a:cubicBezTo>
                  <a:cubicBezTo>
                    <a:pt x="502" y="3"/>
                    <a:pt x="502" y="4"/>
                    <a:pt x="502" y="5"/>
                  </a:cubicBezTo>
                  <a:cubicBezTo>
                    <a:pt x="502" y="6"/>
                    <a:pt x="502" y="7"/>
                    <a:pt x="501" y="8"/>
                  </a:cubicBezTo>
                  <a:cubicBezTo>
                    <a:pt x="500" y="8"/>
                    <a:pt x="500" y="9"/>
                    <a:pt x="499" y="9"/>
                  </a:cubicBezTo>
                  <a:cubicBezTo>
                    <a:pt x="498" y="9"/>
                    <a:pt x="497" y="8"/>
                    <a:pt x="496" y="8"/>
                  </a:cubicBezTo>
                  <a:cubicBezTo>
                    <a:pt x="496" y="7"/>
                    <a:pt x="495" y="6"/>
                    <a:pt x="495" y="5"/>
                  </a:cubicBezTo>
                  <a:cubicBezTo>
                    <a:pt x="495" y="4"/>
                    <a:pt x="496" y="3"/>
                    <a:pt x="496" y="2"/>
                  </a:cubicBezTo>
                  <a:cubicBezTo>
                    <a:pt x="497" y="1"/>
                    <a:pt x="498" y="1"/>
                    <a:pt x="499" y="1"/>
                  </a:cubicBezTo>
                  <a:close/>
                  <a:moveTo>
                    <a:pt x="502" y="19"/>
                  </a:moveTo>
                  <a:cubicBezTo>
                    <a:pt x="502" y="46"/>
                    <a:pt x="502" y="46"/>
                    <a:pt x="502" y="46"/>
                  </a:cubicBezTo>
                  <a:cubicBezTo>
                    <a:pt x="502" y="48"/>
                    <a:pt x="502" y="50"/>
                    <a:pt x="502" y="50"/>
                  </a:cubicBezTo>
                  <a:cubicBezTo>
                    <a:pt x="503" y="51"/>
                    <a:pt x="503" y="52"/>
                    <a:pt x="504" y="52"/>
                  </a:cubicBezTo>
                  <a:cubicBezTo>
                    <a:pt x="504" y="52"/>
                    <a:pt x="505" y="52"/>
                    <a:pt x="507" y="52"/>
                  </a:cubicBezTo>
                  <a:cubicBezTo>
                    <a:pt x="507" y="54"/>
                    <a:pt x="507" y="54"/>
                    <a:pt x="507" y="54"/>
                  </a:cubicBezTo>
                  <a:cubicBezTo>
                    <a:pt x="491" y="54"/>
                    <a:pt x="491" y="54"/>
                    <a:pt x="491" y="54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2" y="52"/>
                    <a:pt x="494" y="52"/>
                    <a:pt x="494" y="52"/>
                  </a:cubicBezTo>
                  <a:cubicBezTo>
                    <a:pt x="494" y="52"/>
                    <a:pt x="495" y="51"/>
                    <a:pt x="495" y="50"/>
                  </a:cubicBezTo>
                  <a:cubicBezTo>
                    <a:pt x="496" y="50"/>
                    <a:pt x="496" y="48"/>
                    <a:pt x="496" y="46"/>
                  </a:cubicBezTo>
                  <a:cubicBezTo>
                    <a:pt x="496" y="33"/>
                    <a:pt x="496" y="33"/>
                    <a:pt x="496" y="33"/>
                  </a:cubicBezTo>
                  <a:cubicBezTo>
                    <a:pt x="496" y="29"/>
                    <a:pt x="496" y="27"/>
                    <a:pt x="495" y="26"/>
                  </a:cubicBezTo>
                  <a:cubicBezTo>
                    <a:pt x="495" y="25"/>
                    <a:pt x="495" y="24"/>
                    <a:pt x="494" y="24"/>
                  </a:cubicBezTo>
                  <a:cubicBezTo>
                    <a:pt x="494" y="24"/>
                    <a:pt x="494" y="24"/>
                    <a:pt x="493" y="24"/>
                  </a:cubicBezTo>
                  <a:cubicBezTo>
                    <a:pt x="492" y="24"/>
                    <a:pt x="491" y="24"/>
                    <a:pt x="490" y="24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500" y="19"/>
                    <a:pt x="500" y="19"/>
                    <a:pt x="500" y="19"/>
                  </a:cubicBezTo>
                  <a:cubicBezTo>
                    <a:pt x="502" y="19"/>
                    <a:pt x="502" y="19"/>
                    <a:pt x="502" y="19"/>
                  </a:cubicBezTo>
                  <a:close/>
                  <a:moveTo>
                    <a:pt x="524" y="26"/>
                  </a:moveTo>
                  <a:cubicBezTo>
                    <a:pt x="528" y="21"/>
                    <a:pt x="532" y="19"/>
                    <a:pt x="535" y="19"/>
                  </a:cubicBezTo>
                  <a:cubicBezTo>
                    <a:pt x="536" y="19"/>
                    <a:pt x="538" y="19"/>
                    <a:pt x="540" y="20"/>
                  </a:cubicBezTo>
                  <a:cubicBezTo>
                    <a:pt x="541" y="21"/>
                    <a:pt x="542" y="22"/>
                    <a:pt x="543" y="24"/>
                  </a:cubicBezTo>
                  <a:cubicBezTo>
                    <a:pt x="543" y="26"/>
                    <a:pt x="544" y="28"/>
                    <a:pt x="544" y="31"/>
                  </a:cubicBezTo>
                  <a:cubicBezTo>
                    <a:pt x="544" y="46"/>
                    <a:pt x="544" y="46"/>
                    <a:pt x="544" y="46"/>
                  </a:cubicBezTo>
                  <a:cubicBezTo>
                    <a:pt x="544" y="48"/>
                    <a:pt x="544" y="49"/>
                    <a:pt x="544" y="50"/>
                  </a:cubicBezTo>
                  <a:cubicBezTo>
                    <a:pt x="544" y="51"/>
                    <a:pt x="545" y="51"/>
                    <a:pt x="545" y="52"/>
                  </a:cubicBezTo>
                  <a:cubicBezTo>
                    <a:pt x="546" y="52"/>
                    <a:pt x="547" y="52"/>
                    <a:pt x="548" y="52"/>
                  </a:cubicBezTo>
                  <a:cubicBezTo>
                    <a:pt x="548" y="53"/>
                    <a:pt x="548" y="53"/>
                    <a:pt x="548" y="53"/>
                  </a:cubicBezTo>
                  <a:cubicBezTo>
                    <a:pt x="532" y="53"/>
                    <a:pt x="532" y="53"/>
                    <a:pt x="532" y="53"/>
                  </a:cubicBezTo>
                  <a:cubicBezTo>
                    <a:pt x="532" y="52"/>
                    <a:pt x="532" y="52"/>
                    <a:pt x="532" y="52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35" y="52"/>
                    <a:pt x="536" y="52"/>
                    <a:pt x="536" y="51"/>
                  </a:cubicBezTo>
                  <a:cubicBezTo>
                    <a:pt x="537" y="51"/>
                    <a:pt x="538" y="50"/>
                    <a:pt x="538" y="49"/>
                  </a:cubicBezTo>
                  <a:cubicBezTo>
                    <a:pt x="538" y="49"/>
                    <a:pt x="538" y="48"/>
                    <a:pt x="538" y="46"/>
                  </a:cubicBezTo>
                  <a:cubicBezTo>
                    <a:pt x="538" y="32"/>
                    <a:pt x="538" y="32"/>
                    <a:pt x="538" y="32"/>
                  </a:cubicBezTo>
                  <a:cubicBezTo>
                    <a:pt x="538" y="28"/>
                    <a:pt x="537" y="26"/>
                    <a:pt x="536" y="25"/>
                  </a:cubicBezTo>
                  <a:cubicBezTo>
                    <a:pt x="536" y="24"/>
                    <a:pt x="534" y="23"/>
                    <a:pt x="532" y="23"/>
                  </a:cubicBezTo>
                  <a:cubicBezTo>
                    <a:pt x="530" y="23"/>
                    <a:pt x="527" y="24"/>
                    <a:pt x="524" y="28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8"/>
                    <a:pt x="524" y="49"/>
                    <a:pt x="524" y="50"/>
                  </a:cubicBezTo>
                  <a:cubicBezTo>
                    <a:pt x="525" y="51"/>
                    <a:pt x="525" y="51"/>
                    <a:pt x="526" y="52"/>
                  </a:cubicBezTo>
                  <a:cubicBezTo>
                    <a:pt x="526" y="52"/>
                    <a:pt x="527" y="52"/>
                    <a:pt x="529" y="52"/>
                  </a:cubicBezTo>
                  <a:cubicBezTo>
                    <a:pt x="529" y="53"/>
                    <a:pt x="529" y="53"/>
                    <a:pt x="529" y="53"/>
                  </a:cubicBezTo>
                  <a:cubicBezTo>
                    <a:pt x="513" y="53"/>
                    <a:pt x="513" y="53"/>
                    <a:pt x="513" y="53"/>
                  </a:cubicBezTo>
                  <a:cubicBezTo>
                    <a:pt x="513" y="52"/>
                    <a:pt x="513" y="52"/>
                    <a:pt x="513" y="52"/>
                  </a:cubicBezTo>
                  <a:cubicBezTo>
                    <a:pt x="514" y="52"/>
                    <a:pt x="514" y="52"/>
                    <a:pt x="514" y="52"/>
                  </a:cubicBezTo>
                  <a:cubicBezTo>
                    <a:pt x="516" y="52"/>
                    <a:pt x="517" y="52"/>
                    <a:pt x="517" y="51"/>
                  </a:cubicBezTo>
                  <a:cubicBezTo>
                    <a:pt x="518" y="50"/>
                    <a:pt x="518" y="48"/>
                    <a:pt x="518" y="46"/>
                  </a:cubicBezTo>
                  <a:cubicBezTo>
                    <a:pt x="518" y="33"/>
                    <a:pt x="518" y="33"/>
                    <a:pt x="518" y="33"/>
                  </a:cubicBezTo>
                  <a:cubicBezTo>
                    <a:pt x="518" y="29"/>
                    <a:pt x="518" y="26"/>
                    <a:pt x="518" y="25"/>
                  </a:cubicBezTo>
                  <a:cubicBezTo>
                    <a:pt x="518" y="24"/>
                    <a:pt x="517" y="24"/>
                    <a:pt x="517" y="23"/>
                  </a:cubicBezTo>
                  <a:cubicBezTo>
                    <a:pt x="516" y="23"/>
                    <a:pt x="516" y="23"/>
                    <a:pt x="515" y="23"/>
                  </a:cubicBezTo>
                  <a:cubicBezTo>
                    <a:pt x="514" y="23"/>
                    <a:pt x="514" y="23"/>
                    <a:pt x="513" y="23"/>
                  </a:cubicBezTo>
                  <a:cubicBezTo>
                    <a:pt x="512" y="22"/>
                    <a:pt x="512" y="22"/>
                    <a:pt x="512" y="22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524" y="18"/>
                    <a:pt x="524" y="18"/>
                    <a:pt x="524" y="18"/>
                  </a:cubicBezTo>
                  <a:cubicBezTo>
                    <a:pt x="524" y="26"/>
                    <a:pt x="524" y="26"/>
                    <a:pt x="524" y="26"/>
                  </a:cubicBezTo>
                  <a:close/>
                  <a:moveTo>
                    <a:pt x="573" y="49"/>
                  </a:moveTo>
                  <a:cubicBezTo>
                    <a:pt x="570" y="52"/>
                    <a:pt x="568" y="53"/>
                    <a:pt x="567" y="54"/>
                  </a:cubicBezTo>
                  <a:cubicBezTo>
                    <a:pt x="566" y="54"/>
                    <a:pt x="564" y="54"/>
                    <a:pt x="563" y="54"/>
                  </a:cubicBezTo>
                  <a:cubicBezTo>
                    <a:pt x="560" y="54"/>
                    <a:pt x="559" y="54"/>
                    <a:pt x="557" y="52"/>
                  </a:cubicBezTo>
                  <a:cubicBezTo>
                    <a:pt x="556" y="50"/>
                    <a:pt x="555" y="48"/>
                    <a:pt x="555" y="46"/>
                  </a:cubicBezTo>
                  <a:cubicBezTo>
                    <a:pt x="555" y="44"/>
                    <a:pt x="556" y="42"/>
                    <a:pt x="556" y="41"/>
                  </a:cubicBezTo>
                  <a:cubicBezTo>
                    <a:pt x="557" y="40"/>
                    <a:pt x="559" y="38"/>
                    <a:pt x="562" y="36"/>
                  </a:cubicBezTo>
                  <a:cubicBezTo>
                    <a:pt x="564" y="35"/>
                    <a:pt x="568" y="33"/>
                    <a:pt x="574" y="31"/>
                  </a:cubicBezTo>
                  <a:cubicBezTo>
                    <a:pt x="574" y="30"/>
                    <a:pt x="574" y="30"/>
                    <a:pt x="574" y="30"/>
                  </a:cubicBezTo>
                  <a:cubicBezTo>
                    <a:pt x="574" y="26"/>
                    <a:pt x="573" y="24"/>
                    <a:pt x="572" y="23"/>
                  </a:cubicBezTo>
                  <a:cubicBezTo>
                    <a:pt x="571" y="22"/>
                    <a:pt x="570" y="21"/>
                    <a:pt x="568" y="21"/>
                  </a:cubicBezTo>
                  <a:cubicBezTo>
                    <a:pt x="566" y="21"/>
                    <a:pt x="565" y="21"/>
                    <a:pt x="564" y="22"/>
                  </a:cubicBezTo>
                  <a:cubicBezTo>
                    <a:pt x="563" y="23"/>
                    <a:pt x="563" y="24"/>
                    <a:pt x="563" y="25"/>
                  </a:cubicBezTo>
                  <a:cubicBezTo>
                    <a:pt x="563" y="27"/>
                    <a:pt x="563" y="27"/>
                    <a:pt x="563" y="27"/>
                  </a:cubicBezTo>
                  <a:cubicBezTo>
                    <a:pt x="563" y="28"/>
                    <a:pt x="562" y="29"/>
                    <a:pt x="562" y="30"/>
                  </a:cubicBezTo>
                  <a:cubicBezTo>
                    <a:pt x="562" y="30"/>
                    <a:pt x="561" y="30"/>
                    <a:pt x="560" y="30"/>
                  </a:cubicBezTo>
                  <a:cubicBezTo>
                    <a:pt x="559" y="30"/>
                    <a:pt x="558" y="30"/>
                    <a:pt x="558" y="30"/>
                  </a:cubicBezTo>
                  <a:cubicBezTo>
                    <a:pt x="558" y="29"/>
                    <a:pt x="557" y="28"/>
                    <a:pt x="557" y="27"/>
                  </a:cubicBezTo>
                  <a:cubicBezTo>
                    <a:pt x="557" y="25"/>
                    <a:pt x="558" y="23"/>
                    <a:pt x="560" y="21"/>
                  </a:cubicBezTo>
                  <a:cubicBezTo>
                    <a:pt x="562" y="19"/>
                    <a:pt x="566" y="18"/>
                    <a:pt x="569" y="18"/>
                  </a:cubicBezTo>
                  <a:cubicBezTo>
                    <a:pt x="572" y="18"/>
                    <a:pt x="574" y="18"/>
                    <a:pt x="576" y="20"/>
                  </a:cubicBezTo>
                  <a:cubicBezTo>
                    <a:pt x="578" y="20"/>
                    <a:pt x="579" y="22"/>
                    <a:pt x="580" y="23"/>
                  </a:cubicBezTo>
                  <a:cubicBezTo>
                    <a:pt x="580" y="24"/>
                    <a:pt x="580" y="26"/>
                    <a:pt x="580" y="30"/>
                  </a:cubicBezTo>
                  <a:cubicBezTo>
                    <a:pt x="580" y="41"/>
                    <a:pt x="580" y="41"/>
                    <a:pt x="580" y="41"/>
                  </a:cubicBezTo>
                  <a:cubicBezTo>
                    <a:pt x="580" y="44"/>
                    <a:pt x="580" y="46"/>
                    <a:pt x="580" y="47"/>
                  </a:cubicBezTo>
                  <a:cubicBezTo>
                    <a:pt x="580" y="48"/>
                    <a:pt x="581" y="48"/>
                    <a:pt x="581" y="49"/>
                  </a:cubicBezTo>
                  <a:cubicBezTo>
                    <a:pt x="581" y="49"/>
                    <a:pt x="581" y="49"/>
                    <a:pt x="582" y="49"/>
                  </a:cubicBezTo>
                  <a:cubicBezTo>
                    <a:pt x="582" y="49"/>
                    <a:pt x="582" y="49"/>
                    <a:pt x="583" y="49"/>
                  </a:cubicBezTo>
                  <a:cubicBezTo>
                    <a:pt x="583" y="48"/>
                    <a:pt x="584" y="48"/>
                    <a:pt x="586" y="46"/>
                  </a:cubicBezTo>
                  <a:cubicBezTo>
                    <a:pt x="586" y="48"/>
                    <a:pt x="586" y="48"/>
                    <a:pt x="586" y="48"/>
                  </a:cubicBezTo>
                  <a:cubicBezTo>
                    <a:pt x="583" y="52"/>
                    <a:pt x="580" y="54"/>
                    <a:pt x="578" y="54"/>
                  </a:cubicBezTo>
                  <a:cubicBezTo>
                    <a:pt x="577" y="54"/>
                    <a:pt x="576" y="53"/>
                    <a:pt x="575" y="52"/>
                  </a:cubicBezTo>
                  <a:cubicBezTo>
                    <a:pt x="574" y="52"/>
                    <a:pt x="573" y="51"/>
                    <a:pt x="573" y="49"/>
                  </a:cubicBezTo>
                  <a:close/>
                  <a:moveTo>
                    <a:pt x="573" y="46"/>
                  </a:moveTo>
                  <a:cubicBezTo>
                    <a:pt x="573" y="34"/>
                    <a:pt x="573" y="34"/>
                    <a:pt x="573" y="34"/>
                  </a:cubicBezTo>
                  <a:cubicBezTo>
                    <a:pt x="570" y="35"/>
                    <a:pt x="567" y="36"/>
                    <a:pt x="566" y="37"/>
                  </a:cubicBezTo>
                  <a:cubicBezTo>
                    <a:pt x="564" y="38"/>
                    <a:pt x="563" y="39"/>
                    <a:pt x="562" y="40"/>
                  </a:cubicBezTo>
                  <a:cubicBezTo>
                    <a:pt x="562" y="42"/>
                    <a:pt x="561" y="43"/>
                    <a:pt x="561" y="44"/>
                  </a:cubicBezTo>
                  <a:cubicBezTo>
                    <a:pt x="561" y="46"/>
                    <a:pt x="562" y="48"/>
                    <a:pt x="563" y="49"/>
                  </a:cubicBezTo>
                  <a:cubicBezTo>
                    <a:pt x="564" y="50"/>
                    <a:pt x="565" y="50"/>
                    <a:pt x="566" y="50"/>
                  </a:cubicBezTo>
                  <a:cubicBezTo>
                    <a:pt x="568" y="50"/>
                    <a:pt x="570" y="49"/>
                    <a:pt x="5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36"/>
            <p:cNvSpPr>
              <a:spLocks noEditPoints="1"/>
            </p:cNvSpPr>
            <p:nvPr userDrawn="1"/>
          </p:nvSpPr>
          <p:spPr bwMode="auto">
            <a:xfrm>
              <a:off x="9304400" y="4596116"/>
              <a:ext cx="2255838" cy="300038"/>
            </a:xfrm>
            <a:custGeom>
              <a:avLst/>
              <a:gdLst>
                <a:gd name="T0" fmla="*/ 1465 w 1513"/>
                <a:gd name="T1" fmla="*/ 107 h 200"/>
                <a:gd name="T2" fmla="*/ 1416 w 1513"/>
                <a:gd name="T3" fmla="*/ 130 h 200"/>
                <a:gd name="T4" fmla="*/ 1450 w 1513"/>
                <a:gd name="T5" fmla="*/ 47 h 200"/>
                <a:gd name="T6" fmla="*/ 1458 w 1513"/>
                <a:gd name="T7" fmla="*/ 70 h 200"/>
                <a:gd name="T8" fmla="*/ 1467 w 1513"/>
                <a:gd name="T9" fmla="*/ 146 h 200"/>
                <a:gd name="T10" fmla="*/ 1410 w 1513"/>
                <a:gd name="T11" fmla="*/ 171 h 200"/>
                <a:gd name="T12" fmla="*/ 1408 w 1513"/>
                <a:gd name="T13" fmla="*/ 153 h 200"/>
                <a:gd name="T14" fmla="*/ 1272 w 1513"/>
                <a:gd name="T15" fmla="*/ 125 h 200"/>
                <a:gd name="T16" fmla="*/ 1257 w 1513"/>
                <a:gd name="T17" fmla="*/ 79 h 200"/>
                <a:gd name="T18" fmla="*/ 1298 w 1513"/>
                <a:gd name="T19" fmla="*/ 59 h 200"/>
                <a:gd name="T20" fmla="*/ 1220 w 1513"/>
                <a:gd name="T21" fmla="*/ 139 h 200"/>
                <a:gd name="T22" fmla="*/ 1112 w 1513"/>
                <a:gd name="T23" fmla="*/ 16 h 200"/>
                <a:gd name="T24" fmla="*/ 1064 w 1513"/>
                <a:gd name="T25" fmla="*/ 107 h 200"/>
                <a:gd name="T26" fmla="*/ 1074 w 1513"/>
                <a:gd name="T27" fmla="*/ 95 h 200"/>
                <a:gd name="T28" fmla="*/ 1096 w 1513"/>
                <a:gd name="T29" fmla="*/ 49 h 200"/>
                <a:gd name="T30" fmla="*/ 1098 w 1513"/>
                <a:gd name="T31" fmla="*/ 84 h 200"/>
                <a:gd name="T32" fmla="*/ 1101 w 1513"/>
                <a:gd name="T33" fmla="*/ 154 h 200"/>
                <a:gd name="T34" fmla="*/ 1038 w 1513"/>
                <a:gd name="T35" fmla="*/ 172 h 200"/>
                <a:gd name="T36" fmla="*/ 862 w 1513"/>
                <a:gd name="T37" fmla="*/ 136 h 200"/>
                <a:gd name="T38" fmla="*/ 895 w 1513"/>
                <a:gd name="T39" fmla="*/ 103 h 200"/>
                <a:gd name="T40" fmla="*/ 856 w 1513"/>
                <a:gd name="T41" fmla="*/ 83 h 200"/>
                <a:gd name="T42" fmla="*/ 873 w 1513"/>
                <a:gd name="T43" fmla="*/ 80 h 200"/>
                <a:gd name="T44" fmla="*/ 905 w 1513"/>
                <a:gd name="T45" fmla="*/ 38 h 200"/>
                <a:gd name="T46" fmla="*/ 908 w 1513"/>
                <a:gd name="T47" fmla="*/ 83 h 200"/>
                <a:gd name="T48" fmla="*/ 874 w 1513"/>
                <a:gd name="T49" fmla="*/ 168 h 200"/>
                <a:gd name="T50" fmla="*/ 809 w 1513"/>
                <a:gd name="T51" fmla="*/ 149 h 200"/>
                <a:gd name="T52" fmla="*/ 704 w 1513"/>
                <a:gd name="T53" fmla="*/ 45 h 200"/>
                <a:gd name="T54" fmla="*/ 658 w 1513"/>
                <a:gd name="T55" fmla="*/ 45 h 200"/>
                <a:gd name="T56" fmla="*/ 694 w 1513"/>
                <a:gd name="T57" fmla="*/ 50 h 200"/>
                <a:gd name="T58" fmla="*/ 705 w 1513"/>
                <a:gd name="T59" fmla="*/ 55 h 200"/>
                <a:gd name="T60" fmla="*/ 697 w 1513"/>
                <a:gd name="T61" fmla="*/ 139 h 200"/>
                <a:gd name="T62" fmla="*/ 662 w 1513"/>
                <a:gd name="T63" fmla="*/ 179 h 200"/>
                <a:gd name="T64" fmla="*/ 686 w 1513"/>
                <a:gd name="T65" fmla="*/ 141 h 200"/>
                <a:gd name="T66" fmla="*/ 720 w 1513"/>
                <a:gd name="T67" fmla="*/ 90 h 200"/>
                <a:gd name="T68" fmla="*/ 540 w 1513"/>
                <a:gd name="T69" fmla="*/ 92 h 200"/>
                <a:gd name="T70" fmla="*/ 491 w 1513"/>
                <a:gd name="T71" fmla="*/ 115 h 200"/>
                <a:gd name="T72" fmla="*/ 466 w 1513"/>
                <a:gd name="T73" fmla="*/ 70 h 200"/>
                <a:gd name="T74" fmla="*/ 444 w 1513"/>
                <a:gd name="T75" fmla="*/ 90 h 200"/>
                <a:gd name="T76" fmla="*/ 426 w 1513"/>
                <a:gd name="T77" fmla="*/ 96 h 200"/>
                <a:gd name="T78" fmla="*/ 414 w 1513"/>
                <a:gd name="T79" fmla="*/ 90 h 200"/>
                <a:gd name="T80" fmla="*/ 502 w 1513"/>
                <a:gd name="T81" fmla="*/ 43 h 200"/>
                <a:gd name="T82" fmla="*/ 560 w 1513"/>
                <a:gd name="T83" fmla="*/ 85 h 200"/>
                <a:gd name="T84" fmla="*/ 520 w 1513"/>
                <a:gd name="T85" fmla="*/ 187 h 200"/>
                <a:gd name="T86" fmla="*/ 465 w 1513"/>
                <a:gd name="T87" fmla="*/ 119 h 200"/>
                <a:gd name="T88" fmla="*/ 442 w 1513"/>
                <a:gd name="T89" fmla="*/ 153 h 200"/>
                <a:gd name="T90" fmla="*/ 282 w 1513"/>
                <a:gd name="T91" fmla="*/ 98 h 200"/>
                <a:gd name="T92" fmla="*/ 259 w 1513"/>
                <a:gd name="T93" fmla="*/ 93 h 200"/>
                <a:gd name="T94" fmla="*/ 226 w 1513"/>
                <a:gd name="T95" fmla="*/ 158 h 200"/>
                <a:gd name="T96" fmla="*/ 307 w 1513"/>
                <a:gd name="T97" fmla="*/ 43 h 200"/>
                <a:gd name="T98" fmla="*/ 290 w 1513"/>
                <a:gd name="T99" fmla="*/ 120 h 200"/>
                <a:gd name="T100" fmla="*/ 234 w 1513"/>
                <a:gd name="T101" fmla="*/ 93 h 200"/>
                <a:gd name="T102" fmla="*/ 205 w 1513"/>
                <a:gd name="T103" fmla="*/ 107 h 200"/>
                <a:gd name="T104" fmla="*/ 226 w 1513"/>
                <a:gd name="T105" fmla="*/ 171 h 200"/>
                <a:gd name="T106" fmla="*/ 101 w 1513"/>
                <a:gd name="T107" fmla="*/ 63 h 200"/>
                <a:gd name="T108" fmla="*/ 32 w 1513"/>
                <a:gd name="T109" fmla="*/ 94 h 200"/>
                <a:gd name="T110" fmla="*/ 58 w 1513"/>
                <a:gd name="T111" fmla="*/ 7 h 200"/>
                <a:gd name="T112" fmla="*/ 104 w 1513"/>
                <a:gd name="T113" fmla="*/ 90 h 200"/>
                <a:gd name="T114" fmla="*/ 48 w 1513"/>
                <a:gd name="T115" fmla="*/ 152 h 200"/>
                <a:gd name="T116" fmla="*/ 3 w 1513"/>
                <a:gd name="T117" fmla="*/ 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3" h="200">
                  <a:moveTo>
                    <a:pt x="1410" y="31"/>
                  </a:moveTo>
                  <a:cubicBezTo>
                    <a:pt x="1410" y="28"/>
                    <a:pt x="1410" y="26"/>
                    <a:pt x="1410" y="23"/>
                  </a:cubicBezTo>
                  <a:cubicBezTo>
                    <a:pt x="1418" y="21"/>
                    <a:pt x="1413" y="3"/>
                    <a:pt x="1421" y="0"/>
                  </a:cubicBezTo>
                  <a:cubicBezTo>
                    <a:pt x="1424" y="0"/>
                    <a:pt x="1424" y="0"/>
                    <a:pt x="1424" y="0"/>
                  </a:cubicBezTo>
                  <a:cubicBezTo>
                    <a:pt x="1425" y="3"/>
                    <a:pt x="1427" y="7"/>
                    <a:pt x="1428" y="11"/>
                  </a:cubicBezTo>
                  <a:cubicBezTo>
                    <a:pt x="1428" y="13"/>
                    <a:pt x="1428" y="15"/>
                    <a:pt x="1428" y="17"/>
                  </a:cubicBezTo>
                  <a:cubicBezTo>
                    <a:pt x="1431" y="30"/>
                    <a:pt x="1429" y="36"/>
                    <a:pt x="1427" y="47"/>
                  </a:cubicBezTo>
                  <a:cubicBezTo>
                    <a:pt x="1414" y="49"/>
                    <a:pt x="1415" y="38"/>
                    <a:pt x="1410" y="31"/>
                  </a:cubicBezTo>
                  <a:close/>
                  <a:moveTo>
                    <a:pt x="1442" y="122"/>
                  </a:moveTo>
                  <a:cubicBezTo>
                    <a:pt x="1442" y="107"/>
                    <a:pt x="1454" y="110"/>
                    <a:pt x="1465" y="107"/>
                  </a:cubicBezTo>
                  <a:cubicBezTo>
                    <a:pt x="1470" y="105"/>
                    <a:pt x="1478" y="101"/>
                    <a:pt x="1482" y="97"/>
                  </a:cubicBezTo>
                  <a:cubicBezTo>
                    <a:pt x="1484" y="95"/>
                    <a:pt x="1484" y="93"/>
                    <a:pt x="1486" y="91"/>
                  </a:cubicBezTo>
                  <a:cubicBezTo>
                    <a:pt x="1485" y="90"/>
                    <a:pt x="1485" y="88"/>
                    <a:pt x="1484" y="87"/>
                  </a:cubicBezTo>
                  <a:cubicBezTo>
                    <a:pt x="1482" y="86"/>
                    <a:pt x="1479" y="83"/>
                    <a:pt x="1477" y="83"/>
                  </a:cubicBezTo>
                  <a:cubicBezTo>
                    <a:pt x="1474" y="81"/>
                    <a:pt x="1470" y="82"/>
                    <a:pt x="1468" y="81"/>
                  </a:cubicBezTo>
                  <a:cubicBezTo>
                    <a:pt x="1452" y="83"/>
                    <a:pt x="1429" y="95"/>
                    <a:pt x="1424" y="105"/>
                  </a:cubicBezTo>
                  <a:cubicBezTo>
                    <a:pt x="1424" y="108"/>
                    <a:pt x="1424" y="111"/>
                    <a:pt x="1424" y="113"/>
                  </a:cubicBezTo>
                  <a:cubicBezTo>
                    <a:pt x="1426" y="115"/>
                    <a:pt x="1428" y="117"/>
                    <a:pt x="1430" y="119"/>
                  </a:cubicBezTo>
                  <a:cubicBezTo>
                    <a:pt x="1430" y="126"/>
                    <a:pt x="1430" y="134"/>
                    <a:pt x="1422" y="135"/>
                  </a:cubicBezTo>
                  <a:cubicBezTo>
                    <a:pt x="1420" y="133"/>
                    <a:pt x="1418" y="132"/>
                    <a:pt x="1416" y="130"/>
                  </a:cubicBezTo>
                  <a:cubicBezTo>
                    <a:pt x="1414" y="132"/>
                    <a:pt x="1413" y="133"/>
                    <a:pt x="1409" y="132"/>
                  </a:cubicBezTo>
                  <a:cubicBezTo>
                    <a:pt x="1407" y="128"/>
                    <a:pt x="1397" y="105"/>
                    <a:pt x="1398" y="102"/>
                  </a:cubicBezTo>
                  <a:cubicBezTo>
                    <a:pt x="1399" y="99"/>
                    <a:pt x="1405" y="97"/>
                    <a:pt x="1408" y="96"/>
                  </a:cubicBezTo>
                  <a:cubicBezTo>
                    <a:pt x="1414" y="93"/>
                    <a:pt x="1418" y="86"/>
                    <a:pt x="1423" y="82"/>
                  </a:cubicBezTo>
                  <a:cubicBezTo>
                    <a:pt x="1426" y="80"/>
                    <a:pt x="1430" y="80"/>
                    <a:pt x="1433" y="79"/>
                  </a:cubicBezTo>
                  <a:cubicBezTo>
                    <a:pt x="1441" y="75"/>
                    <a:pt x="1447" y="65"/>
                    <a:pt x="1454" y="59"/>
                  </a:cubicBezTo>
                  <a:cubicBezTo>
                    <a:pt x="1462" y="51"/>
                    <a:pt x="1472" y="50"/>
                    <a:pt x="1478" y="41"/>
                  </a:cubicBezTo>
                  <a:cubicBezTo>
                    <a:pt x="1478" y="41"/>
                    <a:pt x="1478" y="41"/>
                    <a:pt x="1478" y="40"/>
                  </a:cubicBezTo>
                  <a:cubicBezTo>
                    <a:pt x="1477" y="40"/>
                    <a:pt x="1477" y="40"/>
                    <a:pt x="1477" y="40"/>
                  </a:cubicBezTo>
                  <a:cubicBezTo>
                    <a:pt x="1472" y="45"/>
                    <a:pt x="1459" y="54"/>
                    <a:pt x="1450" y="47"/>
                  </a:cubicBezTo>
                  <a:cubicBezTo>
                    <a:pt x="1446" y="45"/>
                    <a:pt x="1447" y="40"/>
                    <a:pt x="1444" y="37"/>
                  </a:cubicBezTo>
                  <a:cubicBezTo>
                    <a:pt x="1443" y="35"/>
                    <a:pt x="1440" y="34"/>
                    <a:pt x="1440" y="31"/>
                  </a:cubicBezTo>
                  <a:cubicBezTo>
                    <a:pt x="1440" y="29"/>
                    <a:pt x="1441" y="28"/>
                    <a:pt x="1441" y="27"/>
                  </a:cubicBezTo>
                  <a:cubicBezTo>
                    <a:pt x="1447" y="27"/>
                    <a:pt x="1459" y="35"/>
                    <a:pt x="1462" y="38"/>
                  </a:cubicBezTo>
                  <a:cubicBezTo>
                    <a:pt x="1471" y="35"/>
                    <a:pt x="1480" y="33"/>
                    <a:pt x="1488" y="28"/>
                  </a:cubicBezTo>
                  <a:cubicBezTo>
                    <a:pt x="1491" y="26"/>
                    <a:pt x="1496" y="30"/>
                    <a:pt x="1498" y="29"/>
                  </a:cubicBezTo>
                  <a:cubicBezTo>
                    <a:pt x="1502" y="32"/>
                    <a:pt x="1508" y="48"/>
                    <a:pt x="1500" y="52"/>
                  </a:cubicBezTo>
                  <a:cubicBezTo>
                    <a:pt x="1496" y="53"/>
                    <a:pt x="1490" y="53"/>
                    <a:pt x="1486" y="54"/>
                  </a:cubicBezTo>
                  <a:cubicBezTo>
                    <a:pt x="1476" y="56"/>
                    <a:pt x="1464" y="63"/>
                    <a:pt x="1457" y="69"/>
                  </a:cubicBezTo>
                  <a:cubicBezTo>
                    <a:pt x="1457" y="69"/>
                    <a:pt x="1458" y="69"/>
                    <a:pt x="1458" y="70"/>
                  </a:cubicBezTo>
                  <a:cubicBezTo>
                    <a:pt x="1458" y="70"/>
                    <a:pt x="1458" y="70"/>
                    <a:pt x="1458" y="70"/>
                  </a:cubicBezTo>
                  <a:cubicBezTo>
                    <a:pt x="1462" y="71"/>
                    <a:pt x="1469" y="68"/>
                    <a:pt x="1474" y="71"/>
                  </a:cubicBezTo>
                  <a:cubicBezTo>
                    <a:pt x="1485" y="76"/>
                    <a:pt x="1500" y="81"/>
                    <a:pt x="1500" y="99"/>
                  </a:cubicBezTo>
                  <a:cubicBezTo>
                    <a:pt x="1497" y="100"/>
                    <a:pt x="1496" y="102"/>
                    <a:pt x="1494" y="103"/>
                  </a:cubicBezTo>
                  <a:cubicBezTo>
                    <a:pt x="1488" y="105"/>
                    <a:pt x="1482" y="105"/>
                    <a:pt x="1477" y="108"/>
                  </a:cubicBezTo>
                  <a:cubicBezTo>
                    <a:pt x="1477" y="109"/>
                    <a:pt x="1477" y="109"/>
                    <a:pt x="1477" y="110"/>
                  </a:cubicBezTo>
                  <a:cubicBezTo>
                    <a:pt x="1478" y="112"/>
                    <a:pt x="1479" y="113"/>
                    <a:pt x="1479" y="118"/>
                  </a:cubicBezTo>
                  <a:cubicBezTo>
                    <a:pt x="1477" y="119"/>
                    <a:pt x="1478" y="122"/>
                    <a:pt x="1476" y="123"/>
                  </a:cubicBezTo>
                  <a:cubicBezTo>
                    <a:pt x="1472" y="130"/>
                    <a:pt x="1465" y="135"/>
                    <a:pt x="1463" y="142"/>
                  </a:cubicBezTo>
                  <a:cubicBezTo>
                    <a:pt x="1464" y="143"/>
                    <a:pt x="1466" y="145"/>
                    <a:pt x="1467" y="146"/>
                  </a:cubicBezTo>
                  <a:cubicBezTo>
                    <a:pt x="1476" y="149"/>
                    <a:pt x="1513" y="129"/>
                    <a:pt x="1508" y="151"/>
                  </a:cubicBezTo>
                  <a:cubicBezTo>
                    <a:pt x="1507" y="154"/>
                    <a:pt x="1505" y="156"/>
                    <a:pt x="1504" y="158"/>
                  </a:cubicBezTo>
                  <a:cubicBezTo>
                    <a:pt x="1500" y="158"/>
                    <a:pt x="1498" y="157"/>
                    <a:pt x="1495" y="157"/>
                  </a:cubicBezTo>
                  <a:cubicBezTo>
                    <a:pt x="1490" y="155"/>
                    <a:pt x="1472" y="161"/>
                    <a:pt x="1469" y="163"/>
                  </a:cubicBezTo>
                  <a:cubicBezTo>
                    <a:pt x="1470" y="169"/>
                    <a:pt x="1471" y="175"/>
                    <a:pt x="1471" y="182"/>
                  </a:cubicBezTo>
                  <a:cubicBezTo>
                    <a:pt x="1469" y="183"/>
                    <a:pt x="1469" y="185"/>
                    <a:pt x="1468" y="186"/>
                  </a:cubicBezTo>
                  <a:cubicBezTo>
                    <a:pt x="1465" y="188"/>
                    <a:pt x="1462" y="187"/>
                    <a:pt x="1458" y="189"/>
                  </a:cubicBezTo>
                  <a:cubicBezTo>
                    <a:pt x="1456" y="190"/>
                    <a:pt x="1453" y="193"/>
                    <a:pt x="1450" y="193"/>
                  </a:cubicBezTo>
                  <a:cubicBezTo>
                    <a:pt x="1432" y="200"/>
                    <a:pt x="1414" y="183"/>
                    <a:pt x="1410" y="171"/>
                  </a:cubicBezTo>
                  <a:cubicBezTo>
                    <a:pt x="1410" y="171"/>
                    <a:pt x="1410" y="171"/>
                    <a:pt x="1410" y="171"/>
                  </a:cubicBezTo>
                  <a:cubicBezTo>
                    <a:pt x="1416" y="171"/>
                    <a:pt x="1423" y="177"/>
                    <a:pt x="1428" y="179"/>
                  </a:cubicBezTo>
                  <a:cubicBezTo>
                    <a:pt x="1430" y="179"/>
                    <a:pt x="1433" y="179"/>
                    <a:pt x="1435" y="179"/>
                  </a:cubicBezTo>
                  <a:cubicBezTo>
                    <a:pt x="1449" y="179"/>
                    <a:pt x="1457" y="174"/>
                    <a:pt x="1463" y="165"/>
                  </a:cubicBezTo>
                  <a:cubicBezTo>
                    <a:pt x="1463" y="164"/>
                    <a:pt x="1463" y="163"/>
                    <a:pt x="1463" y="162"/>
                  </a:cubicBezTo>
                  <a:cubicBezTo>
                    <a:pt x="1462" y="162"/>
                    <a:pt x="1461" y="161"/>
                    <a:pt x="1460" y="161"/>
                  </a:cubicBezTo>
                  <a:cubicBezTo>
                    <a:pt x="1453" y="158"/>
                    <a:pt x="1440" y="165"/>
                    <a:pt x="1434" y="166"/>
                  </a:cubicBezTo>
                  <a:cubicBezTo>
                    <a:pt x="1428" y="167"/>
                    <a:pt x="1413" y="167"/>
                    <a:pt x="1408" y="164"/>
                  </a:cubicBezTo>
                  <a:cubicBezTo>
                    <a:pt x="1406" y="163"/>
                    <a:pt x="1405" y="161"/>
                    <a:pt x="1404" y="160"/>
                  </a:cubicBezTo>
                  <a:cubicBezTo>
                    <a:pt x="1404" y="159"/>
                    <a:pt x="1404" y="157"/>
                    <a:pt x="1404" y="156"/>
                  </a:cubicBezTo>
                  <a:cubicBezTo>
                    <a:pt x="1406" y="155"/>
                    <a:pt x="1407" y="154"/>
                    <a:pt x="1408" y="153"/>
                  </a:cubicBezTo>
                  <a:cubicBezTo>
                    <a:pt x="1418" y="153"/>
                    <a:pt x="1426" y="153"/>
                    <a:pt x="1436" y="153"/>
                  </a:cubicBezTo>
                  <a:cubicBezTo>
                    <a:pt x="1438" y="152"/>
                    <a:pt x="1442" y="149"/>
                    <a:pt x="1444" y="149"/>
                  </a:cubicBezTo>
                  <a:cubicBezTo>
                    <a:pt x="1448" y="147"/>
                    <a:pt x="1452" y="148"/>
                    <a:pt x="1455" y="147"/>
                  </a:cubicBezTo>
                  <a:cubicBezTo>
                    <a:pt x="1456" y="146"/>
                    <a:pt x="1456" y="146"/>
                    <a:pt x="1457" y="145"/>
                  </a:cubicBezTo>
                  <a:cubicBezTo>
                    <a:pt x="1456" y="143"/>
                    <a:pt x="1454" y="139"/>
                    <a:pt x="1456" y="136"/>
                  </a:cubicBezTo>
                  <a:cubicBezTo>
                    <a:pt x="1458" y="129"/>
                    <a:pt x="1460" y="125"/>
                    <a:pt x="1464" y="118"/>
                  </a:cubicBezTo>
                  <a:cubicBezTo>
                    <a:pt x="1463" y="117"/>
                    <a:pt x="1462" y="117"/>
                    <a:pt x="1461" y="117"/>
                  </a:cubicBezTo>
                  <a:cubicBezTo>
                    <a:pt x="1455" y="118"/>
                    <a:pt x="1451" y="121"/>
                    <a:pt x="1442" y="122"/>
                  </a:cubicBezTo>
                  <a:close/>
                  <a:moveTo>
                    <a:pt x="1272" y="127"/>
                  </a:moveTo>
                  <a:cubicBezTo>
                    <a:pt x="1272" y="125"/>
                    <a:pt x="1271" y="126"/>
                    <a:pt x="1272" y="125"/>
                  </a:cubicBezTo>
                  <a:cubicBezTo>
                    <a:pt x="1274" y="119"/>
                    <a:pt x="1285" y="115"/>
                    <a:pt x="1292" y="119"/>
                  </a:cubicBezTo>
                  <a:cubicBezTo>
                    <a:pt x="1301" y="125"/>
                    <a:pt x="1318" y="137"/>
                    <a:pt x="1316" y="154"/>
                  </a:cubicBezTo>
                  <a:cubicBezTo>
                    <a:pt x="1310" y="157"/>
                    <a:pt x="1309" y="164"/>
                    <a:pt x="1298" y="164"/>
                  </a:cubicBezTo>
                  <a:cubicBezTo>
                    <a:pt x="1298" y="161"/>
                    <a:pt x="1294" y="159"/>
                    <a:pt x="1293" y="157"/>
                  </a:cubicBezTo>
                  <a:cubicBezTo>
                    <a:pt x="1292" y="155"/>
                    <a:pt x="1292" y="152"/>
                    <a:pt x="1291" y="149"/>
                  </a:cubicBezTo>
                  <a:cubicBezTo>
                    <a:pt x="1288" y="143"/>
                    <a:pt x="1279" y="128"/>
                    <a:pt x="1272" y="127"/>
                  </a:cubicBezTo>
                  <a:close/>
                  <a:moveTo>
                    <a:pt x="1216" y="87"/>
                  </a:moveTo>
                  <a:cubicBezTo>
                    <a:pt x="1216" y="86"/>
                    <a:pt x="1217" y="85"/>
                    <a:pt x="1217" y="84"/>
                  </a:cubicBezTo>
                  <a:cubicBezTo>
                    <a:pt x="1222" y="85"/>
                    <a:pt x="1227" y="86"/>
                    <a:pt x="1232" y="87"/>
                  </a:cubicBezTo>
                  <a:cubicBezTo>
                    <a:pt x="1237" y="89"/>
                    <a:pt x="1256" y="82"/>
                    <a:pt x="1257" y="79"/>
                  </a:cubicBezTo>
                  <a:cubicBezTo>
                    <a:pt x="1260" y="74"/>
                    <a:pt x="1260" y="41"/>
                    <a:pt x="1257" y="36"/>
                  </a:cubicBezTo>
                  <a:cubicBezTo>
                    <a:pt x="1255" y="31"/>
                    <a:pt x="1252" y="30"/>
                    <a:pt x="1252" y="23"/>
                  </a:cubicBezTo>
                  <a:cubicBezTo>
                    <a:pt x="1256" y="21"/>
                    <a:pt x="1256" y="20"/>
                    <a:pt x="1264" y="20"/>
                  </a:cubicBezTo>
                  <a:cubicBezTo>
                    <a:pt x="1272" y="26"/>
                    <a:pt x="1273" y="39"/>
                    <a:pt x="1273" y="54"/>
                  </a:cubicBezTo>
                  <a:cubicBezTo>
                    <a:pt x="1273" y="59"/>
                    <a:pt x="1271" y="74"/>
                    <a:pt x="1272" y="74"/>
                  </a:cubicBezTo>
                  <a:cubicBezTo>
                    <a:pt x="1276" y="75"/>
                    <a:pt x="1290" y="70"/>
                    <a:pt x="1293" y="68"/>
                  </a:cubicBezTo>
                  <a:cubicBezTo>
                    <a:pt x="1293" y="63"/>
                    <a:pt x="1292" y="61"/>
                    <a:pt x="1288" y="58"/>
                  </a:cubicBezTo>
                  <a:cubicBezTo>
                    <a:pt x="1288" y="57"/>
                    <a:pt x="1288" y="55"/>
                    <a:pt x="1288" y="53"/>
                  </a:cubicBezTo>
                  <a:cubicBezTo>
                    <a:pt x="1289" y="53"/>
                    <a:pt x="1290" y="54"/>
                    <a:pt x="1290" y="54"/>
                  </a:cubicBezTo>
                  <a:cubicBezTo>
                    <a:pt x="1293" y="55"/>
                    <a:pt x="1295" y="59"/>
                    <a:pt x="1298" y="59"/>
                  </a:cubicBezTo>
                  <a:cubicBezTo>
                    <a:pt x="1306" y="62"/>
                    <a:pt x="1314" y="60"/>
                    <a:pt x="1321" y="63"/>
                  </a:cubicBezTo>
                  <a:cubicBezTo>
                    <a:pt x="1322" y="64"/>
                    <a:pt x="1322" y="63"/>
                    <a:pt x="1322" y="65"/>
                  </a:cubicBezTo>
                  <a:cubicBezTo>
                    <a:pt x="1322" y="67"/>
                    <a:pt x="1322" y="69"/>
                    <a:pt x="1322" y="71"/>
                  </a:cubicBezTo>
                  <a:cubicBezTo>
                    <a:pt x="1321" y="71"/>
                    <a:pt x="1320" y="74"/>
                    <a:pt x="1319" y="75"/>
                  </a:cubicBezTo>
                  <a:cubicBezTo>
                    <a:pt x="1317" y="76"/>
                    <a:pt x="1310" y="75"/>
                    <a:pt x="1308" y="76"/>
                  </a:cubicBezTo>
                  <a:cubicBezTo>
                    <a:pt x="1301" y="79"/>
                    <a:pt x="1273" y="90"/>
                    <a:pt x="1268" y="95"/>
                  </a:cubicBezTo>
                  <a:cubicBezTo>
                    <a:pt x="1264" y="99"/>
                    <a:pt x="1266" y="105"/>
                    <a:pt x="1264" y="110"/>
                  </a:cubicBezTo>
                  <a:cubicBezTo>
                    <a:pt x="1260" y="123"/>
                    <a:pt x="1250" y="153"/>
                    <a:pt x="1232" y="145"/>
                  </a:cubicBezTo>
                  <a:cubicBezTo>
                    <a:pt x="1230" y="145"/>
                    <a:pt x="1229" y="145"/>
                    <a:pt x="1228" y="145"/>
                  </a:cubicBezTo>
                  <a:cubicBezTo>
                    <a:pt x="1225" y="143"/>
                    <a:pt x="1223" y="141"/>
                    <a:pt x="1220" y="139"/>
                  </a:cubicBezTo>
                  <a:cubicBezTo>
                    <a:pt x="1220" y="138"/>
                    <a:pt x="1220" y="137"/>
                    <a:pt x="1220" y="135"/>
                  </a:cubicBezTo>
                  <a:cubicBezTo>
                    <a:pt x="1222" y="135"/>
                    <a:pt x="1225" y="131"/>
                    <a:pt x="1227" y="130"/>
                  </a:cubicBezTo>
                  <a:cubicBezTo>
                    <a:pt x="1232" y="128"/>
                    <a:pt x="1236" y="129"/>
                    <a:pt x="1240" y="127"/>
                  </a:cubicBezTo>
                  <a:cubicBezTo>
                    <a:pt x="1246" y="125"/>
                    <a:pt x="1256" y="107"/>
                    <a:pt x="1254" y="101"/>
                  </a:cubicBezTo>
                  <a:cubicBezTo>
                    <a:pt x="1246" y="100"/>
                    <a:pt x="1236" y="101"/>
                    <a:pt x="1228" y="101"/>
                  </a:cubicBezTo>
                  <a:cubicBezTo>
                    <a:pt x="1225" y="98"/>
                    <a:pt x="1222" y="96"/>
                    <a:pt x="1219" y="93"/>
                  </a:cubicBezTo>
                  <a:cubicBezTo>
                    <a:pt x="1217" y="91"/>
                    <a:pt x="1217" y="88"/>
                    <a:pt x="1216" y="87"/>
                  </a:cubicBezTo>
                  <a:close/>
                  <a:moveTo>
                    <a:pt x="1110" y="21"/>
                  </a:moveTo>
                  <a:cubicBezTo>
                    <a:pt x="1110" y="20"/>
                    <a:pt x="1110" y="19"/>
                    <a:pt x="1110" y="17"/>
                  </a:cubicBezTo>
                  <a:cubicBezTo>
                    <a:pt x="1110" y="17"/>
                    <a:pt x="1111" y="16"/>
                    <a:pt x="1112" y="16"/>
                  </a:cubicBezTo>
                  <a:cubicBezTo>
                    <a:pt x="1124" y="17"/>
                    <a:pt x="1148" y="19"/>
                    <a:pt x="1147" y="35"/>
                  </a:cubicBezTo>
                  <a:cubicBezTo>
                    <a:pt x="1142" y="43"/>
                    <a:pt x="1140" y="49"/>
                    <a:pt x="1128" y="45"/>
                  </a:cubicBezTo>
                  <a:cubicBezTo>
                    <a:pt x="1127" y="43"/>
                    <a:pt x="1126" y="41"/>
                    <a:pt x="1124" y="39"/>
                  </a:cubicBezTo>
                  <a:cubicBezTo>
                    <a:pt x="1123" y="38"/>
                    <a:pt x="1121" y="38"/>
                    <a:pt x="1119" y="37"/>
                  </a:cubicBezTo>
                  <a:cubicBezTo>
                    <a:pt x="1119" y="31"/>
                    <a:pt x="1113" y="23"/>
                    <a:pt x="1110" y="21"/>
                  </a:cubicBezTo>
                  <a:close/>
                  <a:moveTo>
                    <a:pt x="1055" y="126"/>
                  </a:moveTo>
                  <a:cubicBezTo>
                    <a:pt x="1058" y="127"/>
                    <a:pt x="1062" y="127"/>
                    <a:pt x="1064" y="125"/>
                  </a:cubicBezTo>
                  <a:cubicBezTo>
                    <a:pt x="1066" y="124"/>
                    <a:pt x="1068" y="125"/>
                    <a:pt x="1070" y="123"/>
                  </a:cubicBezTo>
                  <a:cubicBezTo>
                    <a:pt x="1074" y="119"/>
                    <a:pt x="1070" y="109"/>
                    <a:pt x="1066" y="107"/>
                  </a:cubicBezTo>
                  <a:cubicBezTo>
                    <a:pt x="1066" y="107"/>
                    <a:pt x="1064" y="107"/>
                    <a:pt x="1064" y="107"/>
                  </a:cubicBezTo>
                  <a:cubicBezTo>
                    <a:pt x="1056" y="125"/>
                    <a:pt x="1056" y="125"/>
                    <a:pt x="1056" y="125"/>
                  </a:cubicBezTo>
                  <a:cubicBezTo>
                    <a:pt x="1056" y="125"/>
                    <a:pt x="1056" y="126"/>
                    <a:pt x="1055" y="126"/>
                  </a:cubicBezTo>
                  <a:close/>
                  <a:moveTo>
                    <a:pt x="1021" y="158"/>
                  </a:moveTo>
                  <a:cubicBezTo>
                    <a:pt x="1021" y="153"/>
                    <a:pt x="1024" y="148"/>
                    <a:pt x="1024" y="143"/>
                  </a:cubicBezTo>
                  <a:cubicBezTo>
                    <a:pt x="1025" y="140"/>
                    <a:pt x="1023" y="136"/>
                    <a:pt x="1024" y="133"/>
                  </a:cubicBezTo>
                  <a:cubicBezTo>
                    <a:pt x="1031" y="132"/>
                    <a:pt x="1042" y="114"/>
                    <a:pt x="1048" y="108"/>
                  </a:cubicBezTo>
                  <a:cubicBezTo>
                    <a:pt x="1051" y="106"/>
                    <a:pt x="1056" y="103"/>
                    <a:pt x="1059" y="102"/>
                  </a:cubicBezTo>
                  <a:cubicBezTo>
                    <a:pt x="1060" y="102"/>
                    <a:pt x="1062" y="102"/>
                    <a:pt x="1063" y="103"/>
                  </a:cubicBezTo>
                  <a:cubicBezTo>
                    <a:pt x="1068" y="104"/>
                    <a:pt x="1072" y="102"/>
                    <a:pt x="1075" y="101"/>
                  </a:cubicBezTo>
                  <a:cubicBezTo>
                    <a:pt x="1075" y="99"/>
                    <a:pt x="1075" y="97"/>
                    <a:pt x="1074" y="95"/>
                  </a:cubicBezTo>
                  <a:cubicBezTo>
                    <a:pt x="1074" y="95"/>
                    <a:pt x="1072" y="92"/>
                    <a:pt x="1072" y="93"/>
                  </a:cubicBezTo>
                  <a:cubicBezTo>
                    <a:pt x="1069" y="93"/>
                    <a:pt x="1067" y="96"/>
                    <a:pt x="1065" y="97"/>
                  </a:cubicBezTo>
                  <a:cubicBezTo>
                    <a:pt x="1064" y="97"/>
                    <a:pt x="1062" y="97"/>
                    <a:pt x="1060" y="97"/>
                  </a:cubicBezTo>
                  <a:cubicBezTo>
                    <a:pt x="1051" y="97"/>
                    <a:pt x="1045" y="88"/>
                    <a:pt x="1047" y="79"/>
                  </a:cubicBezTo>
                  <a:cubicBezTo>
                    <a:pt x="1056" y="81"/>
                    <a:pt x="1069" y="81"/>
                    <a:pt x="1076" y="76"/>
                  </a:cubicBezTo>
                  <a:cubicBezTo>
                    <a:pt x="1078" y="64"/>
                    <a:pt x="1079" y="47"/>
                    <a:pt x="1083" y="37"/>
                  </a:cubicBezTo>
                  <a:cubicBezTo>
                    <a:pt x="1085" y="34"/>
                    <a:pt x="1081" y="25"/>
                    <a:pt x="1084" y="18"/>
                  </a:cubicBezTo>
                  <a:cubicBezTo>
                    <a:pt x="1085" y="18"/>
                    <a:pt x="1087" y="18"/>
                    <a:pt x="1089" y="18"/>
                  </a:cubicBezTo>
                  <a:cubicBezTo>
                    <a:pt x="1090" y="19"/>
                    <a:pt x="1091" y="21"/>
                    <a:pt x="1092" y="22"/>
                  </a:cubicBezTo>
                  <a:cubicBezTo>
                    <a:pt x="1092" y="24"/>
                    <a:pt x="1097" y="47"/>
                    <a:pt x="1096" y="49"/>
                  </a:cubicBezTo>
                  <a:cubicBezTo>
                    <a:pt x="1095" y="53"/>
                    <a:pt x="1090" y="67"/>
                    <a:pt x="1092" y="70"/>
                  </a:cubicBezTo>
                  <a:cubicBezTo>
                    <a:pt x="1092" y="71"/>
                    <a:pt x="1092" y="71"/>
                    <a:pt x="1093" y="71"/>
                  </a:cubicBezTo>
                  <a:cubicBezTo>
                    <a:pt x="1099" y="71"/>
                    <a:pt x="1107" y="67"/>
                    <a:pt x="1109" y="62"/>
                  </a:cubicBezTo>
                  <a:cubicBezTo>
                    <a:pt x="1110" y="58"/>
                    <a:pt x="1107" y="56"/>
                    <a:pt x="1108" y="54"/>
                  </a:cubicBezTo>
                  <a:cubicBezTo>
                    <a:pt x="1108" y="54"/>
                    <a:pt x="1109" y="54"/>
                    <a:pt x="1109" y="54"/>
                  </a:cubicBezTo>
                  <a:cubicBezTo>
                    <a:pt x="1113" y="56"/>
                    <a:pt x="1126" y="58"/>
                    <a:pt x="1132" y="59"/>
                  </a:cubicBezTo>
                  <a:cubicBezTo>
                    <a:pt x="1132" y="61"/>
                    <a:pt x="1132" y="63"/>
                    <a:pt x="1132" y="65"/>
                  </a:cubicBezTo>
                  <a:cubicBezTo>
                    <a:pt x="1131" y="65"/>
                    <a:pt x="1130" y="66"/>
                    <a:pt x="1130" y="66"/>
                  </a:cubicBezTo>
                  <a:cubicBezTo>
                    <a:pt x="1129" y="66"/>
                    <a:pt x="1129" y="65"/>
                    <a:pt x="1129" y="65"/>
                  </a:cubicBezTo>
                  <a:cubicBezTo>
                    <a:pt x="1120" y="68"/>
                    <a:pt x="1100" y="77"/>
                    <a:pt x="1098" y="84"/>
                  </a:cubicBezTo>
                  <a:cubicBezTo>
                    <a:pt x="1096" y="84"/>
                    <a:pt x="1093" y="83"/>
                    <a:pt x="1092" y="85"/>
                  </a:cubicBezTo>
                  <a:cubicBezTo>
                    <a:pt x="1085" y="89"/>
                    <a:pt x="1090" y="98"/>
                    <a:pt x="1088" y="106"/>
                  </a:cubicBezTo>
                  <a:cubicBezTo>
                    <a:pt x="1087" y="109"/>
                    <a:pt x="1086" y="112"/>
                    <a:pt x="1087" y="115"/>
                  </a:cubicBezTo>
                  <a:cubicBezTo>
                    <a:pt x="1088" y="115"/>
                    <a:pt x="1089" y="116"/>
                    <a:pt x="1090" y="116"/>
                  </a:cubicBezTo>
                  <a:cubicBezTo>
                    <a:pt x="1095" y="108"/>
                    <a:pt x="1106" y="105"/>
                    <a:pt x="1114" y="111"/>
                  </a:cubicBezTo>
                  <a:cubicBezTo>
                    <a:pt x="1122" y="117"/>
                    <a:pt x="1116" y="123"/>
                    <a:pt x="1119" y="131"/>
                  </a:cubicBezTo>
                  <a:cubicBezTo>
                    <a:pt x="1120" y="136"/>
                    <a:pt x="1126" y="139"/>
                    <a:pt x="1128" y="145"/>
                  </a:cubicBezTo>
                  <a:cubicBezTo>
                    <a:pt x="1128" y="145"/>
                    <a:pt x="1128" y="147"/>
                    <a:pt x="1129" y="146"/>
                  </a:cubicBezTo>
                  <a:cubicBezTo>
                    <a:pt x="1134" y="161"/>
                    <a:pt x="1113" y="161"/>
                    <a:pt x="1105" y="160"/>
                  </a:cubicBezTo>
                  <a:cubicBezTo>
                    <a:pt x="1104" y="158"/>
                    <a:pt x="1102" y="156"/>
                    <a:pt x="1101" y="154"/>
                  </a:cubicBezTo>
                  <a:cubicBezTo>
                    <a:pt x="1098" y="145"/>
                    <a:pt x="1098" y="133"/>
                    <a:pt x="1090" y="130"/>
                  </a:cubicBezTo>
                  <a:cubicBezTo>
                    <a:pt x="1076" y="139"/>
                    <a:pt x="1092" y="160"/>
                    <a:pt x="1085" y="177"/>
                  </a:cubicBezTo>
                  <a:cubicBezTo>
                    <a:pt x="1085" y="177"/>
                    <a:pt x="1085" y="177"/>
                    <a:pt x="1085" y="177"/>
                  </a:cubicBezTo>
                  <a:cubicBezTo>
                    <a:pt x="1083" y="175"/>
                    <a:pt x="1080" y="175"/>
                    <a:pt x="1079" y="173"/>
                  </a:cubicBezTo>
                  <a:cubicBezTo>
                    <a:pt x="1075" y="170"/>
                    <a:pt x="1072" y="163"/>
                    <a:pt x="1070" y="156"/>
                  </a:cubicBezTo>
                  <a:cubicBezTo>
                    <a:pt x="1068" y="149"/>
                    <a:pt x="1074" y="143"/>
                    <a:pt x="1072" y="139"/>
                  </a:cubicBezTo>
                  <a:cubicBezTo>
                    <a:pt x="1071" y="139"/>
                    <a:pt x="1071" y="138"/>
                    <a:pt x="1070" y="137"/>
                  </a:cubicBezTo>
                  <a:cubicBezTo>
                    <a:pt x="1065" y="137"/>
                    <a:pt x="1056" y="139"/>
                    <a:pt x="1054" y="144"/>
                  </a:cubicBezTo>
                  <a:cubicBezTo>
                    <a:pt x="1053" y="147"/>
                    <a:pt x="1054" y="149"/>
                    <a:pt x="1053" y="151"/>
                  </a:cubicBezTo>
                  <a:cubicBezTo>
                    <a:pt x="1050" y="156"/>
                    <a:pt x="1042" y="170"/>
                    <a:pt x="1038" y="172"/>
                  </a:cubicBezTo>
                  <a:cubicBezTo>
                    <a:pt x="1034" y="173"/>
                    <a:pt x="1030" y="171"/>
                    <a:pt x="1027" y="169"/>
                  </a:cubicBezTo>
                  <a:cubicBezTo>
                    <a:pt x="1028" y="163"/>
                    <a:pt x="1024" y="158"/>
                    <a:pt x="1021" y="158"/>
                  </a:cubicBezTo>
                  <a:close/>
                  <a:moveTo>
                    <a:pt x="913" y="65"/>
                  </a:moveTo>
                  <a:cubicBezTo>
                    <a:pt x="914" y="65"/>
                    <a:pt x="913" y="65"/>
                    <a:pt x="915" y="65"/>
                  </a:cubicBezTo>
                  <a:cubicBezTo>
                    <a:pt x="919" y="64"/>
                    <a:pt x="929" y="61"/>
                    <a:pt x="931" y="58"/>
                  </a:cubicBezTo>
                  <a:cubicBezTo>
                    <a:pt x="931" y="57"/>
                    <a:pt x="931" y="55"/>
                    <a:pt x="931" y="54"/>
                  </a:cubicBezTo>
                  <a:cubicBezTo>
                    <a:pt x="929" y="49"/>
                    <a:pt x="924" y="45"/>
                    <a:pt x="920" y="43"/>
                  </a:cubicBezTo>
                  <a:cubicBezTo>
                    <a:pt x="920" y="43"/>
                    <a:pt x="920" y="43"/>
                    <a:pt x="919" y="43"/>
                  </a:cubicBezTo>
                  <a:cubicBezTo>
                    <a:pt x="917" y="47"/>
                    <a:pt x="913" y="58"/>
                    <a:pt x="913" y="65"/>
                  </a:cubicBezTo>
                  <a:close/>
                  <a:moveTo>
                    <a:pt x="862" y="136"/>
                  </a:moveTo>
                  <a:cubicBezTo>
                    <a:pt x="863" y="139"/>
                    <a:pt x="864" y="143"/>
                    <a:pt x="865" y="147"/>
                  </a:cubicBezTo>
                  <a:cubicBezTo>
                    <a:pt x="870" y="155"/>
                    <a:pt x="887" y="161"/>
                    <a:pt x="898" y="154"/>
                  </a:cubicBezTo>
                  <a:cubicBezTo>
                    <a:pt x="900" y="149"/>
                    <a:pt x="886" y="129"/>
                    <a:pt x="882" y="126"/>
                  </a:cubicBezTo>
                  <a:cubicBezTo>
                    <a:pt x="886" y="126"/>
                    <a:pt x="890" y="126"/>
                    <a:pt x="894" y="126"/>
                  </a:cubicBezTo>
                  <a:cubicBezTo>
                    <a:pt x="896" y="127"/>
                    <a:pt x="913" y="133"/>
                    <a:pt x="914" y="132"/>
                  </a:cubicBezTo>
                  <a:cubicBezTo>
                    <a:pt x="918" y="129"/>
                    <a:pt x="918" y="106"/>
                    <a:pt x="916" y="105"/>
                  </a:cubicBezTo>
                  <a:cubicBezTo>
                    <a:pt x="914" y="104"/>
                    <a:pt x="913" y="104"/>
                    <a:pt x="912" y="104"/>
                  </a:cubicBezTo>
                  <a:cubicBezTo>
                    <a:pt x="910" y="107"/>
                    <a:pt x="907" y="113"/>
                    <a:pt x="904" y="116"/>
                  </a:cubicBezTo>
                  <a:cubicBezTo>
                    <a:pt x="903" y="116"/>
                    <a:pt x="902" y="116"/>
                    <a:pt x="902" y="116"/>
                  </a:cubicBezTo>
                  <a:cubicBezTo>
                    <a:pt x="900" y="112"/>
                    <a:pt x="897" y="108"/>
                    <a:pt x="895" y="103"/>
                  </a:cubicBezTo>
                  <a:cubicBezTo>
                    <a:pt x="893" y="99"/>
                    <a:pt x="896" y="91"/>
                    <a:pt x="894" y="87"/>
                  </a:cubicBezTo>
                  <a:cubicBezTo>
                    <a:pt x="881" y="85"/>
                    <a:pt x="881" y="95"/>
                    <a:pt x="876" y="101"/>
                  </a:cubicBezTo>
                  <a:cubicBezTo>
                    <a:pt x="869" y="111"/>
                    <a:pt x="862" y="119"/>
                    <a:pt x="862" y="136"/>
                  </a:cubicBezTo>
                  <a:close/>
                  <a:moveTo>
                    <a:pt x="801" y="141"/>
                  </a:moveTo>
                  <a:cubicBezTo>
                    <a:pt x="801" y="139"/>
                    <a:pt x="801" y="137"/>
                    <a:pt x="801" y="134"/>
                  </a:cubicBezTo>
                  <a:cubicBezTo>
                    <a:pt x="804" y="132"/>
                    <a:pt x="806" y="128"/>
                    <a:pt x="810" y="126"/>
                  </a:cubicBezTo>
                  <a:cubicBezTo>
                    <a:pt x="808" y="123"/>
                    <a:pt x="808" y="120"/>
                    <a:pt x="808" y="116"/>
                  </a:cubicBezTo>
                  <a:cubicBezTo>
                    <a:pt x="811" y="116"/>
                    <a:pt x="820" y="118"/>
                    <a:pt x="825" y="116"/>
                  </a:cubicBezTo>
                  <a:cubicBezTo>
                    <a:pt x="830" y="115"/>
                    <a:pt x="851" y="107"/>
                    <a:pt x="854" y="104"/>
                  </a:cubicBezTo>
                  <a:cubicBezTo>
                    <a:pt x="856" y="100"/>
                    <a:pt x="854" y="87"/>
                    <a:pt x="856" y="83"/>
                  </a:cubicBezTo>
                  <a:cubicBezTo>
                    <a:pt x="857" y="81"/>
                    <a:pt x="863" y="72"/>
                    <a:pt x="861" y="69"/>
                  </a:cubicBezTo>
                  <a:cubicBezTo>
                    <a:pt x="856" y="62"/>
                    <a:pt x="835" y="75"/>
                    <a:pt x="835" y="59"/>
                  </a:cubicBezTo>
                  <a:cubicBezTo>
                    <a:pt x="836" y="59"/>
                    <a:pt x="836" y="59"/>
                    <a:pt x="837" y="58"/>
                  </a:cubicBezTo>
                  <a:cubicBezTo>
                    <a:pt x="840" y="58"/>
                    <a:pt x="843" y="59"/>
                    <a:pt x="845" y="60"/>
                  </a:cubicBezTo>
                  <a:cubicBezTo>
                    <a:pt x="850" y="57"/>
                    <a:pt x="865" y="52"/>
                    <a:pt x="868" y="47"/>
                  </a:cubicBezTo>
                  <a:cubicBezTo>
                    <a:pt x="873" y="39"/>
                    <a:pt x="871" y="30"/>
                    <a:pt x="878" y="23"/>
                  </a:cubicBezTo>
                  <a:cubicBezTo>
                    <a:pt x="884" y="23"/>
                    <a:pt x="888" y="24"/>
                    <a:pt x="893" y="26"/>
                  </a:cubicBezTo>
                  <a:cubicBezTo>
                    <a:pt x="890" y="36"/>
                    <a:pt x="882" y="41"/>
                    <a:pt x="878" y="49"/>
                  </a:cubicBezTo>
                  <a:cubicBezTo>
                    <a:pt x="875" y="56"/>
                    <a:pt x="874" y="68"/>
                    <a:pt x="873" y="74"/>
                  </a:cubicBezTo>
                  <a:cubicBezTo>
                    <a:pt x="873" y="76"/>
                    <a:pt x="873" y="78"/>
                    <a:pt x="873" y="80"/>
                  </a:cubicBezTo>
                  <a:cubicBezTo>
                    <a:pt x="872" y="80"/>
                    <a:pt x="870" y="88"/>
                    <a:pt x="870" y="90"/>
                  </a:cubicBezTo>
                  <a:cubicBezTo>
                    <a:pt x="871" y="90"/>
                    <a:pt x="871" y="91"/>
                    <a:pt x="871" y="91"/>
                  </a:cubicBezTo>
                  <a:cubicBezTo>
                    <a:pt x="872" y="91"/>
                    <a:pt x="872" y="90"/>
                    <a:pt x="873" y="90"/>
                  </a:cubicBezTo>
                  <a:cubicBezTo>
                    <a:pt x="873" y="90"/>
                    <a:pt x="873" y="90"/>
                    <a:pt x="874" y="90"/>
                  </a:cubicBezTo>
                  <a:cubicBezTo>
                    <a:pt x="875" y="89"/>
                    <a:pt x="877" y="87"/>
                    <a:pt x="877" y="85"/>
                  </a:cubicBezTo>
                  <a:cubicBezTo>
                    <a:pt x="877" y="84"/>
                    <a:pt x="877" y="83"/>
                    <a:pt x="877" y="82"/>
                  </a:cubicBezTo>
                  <a:cubicBezTo>
                    <a:pt x="878" y="80"/>
                    <a:pt x="880" y="79"/>
                    <a:pt x="881" y="77"/>
                  </a:cubicBezTo>
                  <a:cubicBezTo>
                    <a:pt x="887" y="77"/>
                    <a:pt x="895" y="75"/>
                    <a:pt x="897" y="72"/>
                  </a:cubicBezTo>
                  <a:cubicBezTo>
                    <a:pt x="899" y="67"/>
                    <a:pt x="897" y="58"/>
                    <a:pt x="899" y="55"/>
                  </a:cubicBezTo>
                  <a:cubicBezTo>
                    <a:pt x="901" y="51"/>
                    <a:pt x="904" y="42"/>
                    <a:pt x="905" y="38"/>
                  </a:cubicBezTo>
                  <a:cubicBezTo>
                    <a:pt x="907" y="29"/>
                    <a:pt x="898" y="22"/>
                    <a:pt x="903" y="17"/>
                  </a:cubicBezTo>
                  <a:cubicBezTo>
                    <a:pt x="907" y="13"/>
                    <a:pt x="915" y="19"/>
                    <a:pt x="917" y="21"/>
                  </a:cubicBezTo>
                  <a:cubicBezTo>
                    <a:pt x="921" y="25"/>
                    <a:pt x="916" y="31"/>
                    <a:pt x="918" y="36"/>
                  </a:cubicBezTo>
                  <a:cubicBezTo>
                    <a:pt x="920" y="41"/>
                    <a:pt x="930" y="45"/>
                    <a:pt x="934" y="47"/>
                  </a:cubicBezTo>
                  <a:cubicBezTo>
                    <a:pt x="938" y="48"/>
                    <a:pt x="943" y="48"/>
                    <a:pt x="948" y="49"/>
                  </a:cubicBezTo>
                  <a:cubicBezTo>
                    <a:pt x="948" y="49"/>
                    <a:pt x="949" y="50"/>
                    <a:pt x="949" y="50"/>
                  </a:cubicBezTo>
                  <a:cubicBezTo>
                    <a:pt x="949" y="51"/>
                    <a:pt x="948" y="53"/>
                    <a:pt x="948" y="54"/>
                  </a:cubicBezTo>
                  <a:cubicBezTo>
                    <a:pt x="945" y="60"/>
                    <a:pt x="935" y="64"/>
                    <a:pt x="930" y="67"/>
                  </a:cubicBezTo>
                  <a:cubicBezTo>
                    <a:pt x="926" y="70"/>
                    <a:pt x="924" y="75"/>
                    <a:pt x="921" y="77"/>
                  </a:cubicBezTo>
                  <a:cubicBezTo>
                    <a:pt x="916" y="80"/>
                    <a:pt x="910" y="79"/>
                    <a:pt x="908" y="83"/>
                  </a:cubicBezTo>
                  <a:cubicBezTo>
                    <a:pt x="908" y="85"/>
                    <a:pt x="907" y="85"/>
                    <a:pt x="907" y="87"/>
                  </a:cubicBezTo>
                  <a:cubicBezTo>
                    <a:pt x="905" y="86"/>
                    <a:pt x="906" y="90"/>
                    <a:pt x="906" y="91"/>
                  </a:cubicBezTo>
                  <a:cubicBezTo>
                    <a:pt x="910" y="93"/>
                    <a:pt x="924" y="95"/>
                    <a:pt x="926" y="99"/>
                  </a:cubicBezTo>
                  <a:cubicBezTo>
                    <a:pt x="930" y="105"/>
                    <a:pt x="930" y="119"/>
                    <a:pt x="928" y="129"/>
                  </a:cubicBezTo>
                  <a:cubicBezTo>
                    <a:pt x="927" y="131"/>
                    <a:pt x="926" y="134"/>
                    <a:pt x="927" y="138"/>
                  </a:cubicBezTo>
                  <a:cubicBezTo>
                    <a:pt x="944" y="144"/>
                    <a:pt x="968" y="157"/>
                    <a:pt x="946" y="175"/>
                  </a:cubicBezTo>
                  <a:cubicBezTo>
                    <a:pt x="930" y="175"/>
                    <a:pt x="930" y="166"/>
                    <a:pt x="917" y="161"/>
                  </a:cubicBezTo>
                  <a:cubicBezTo>
                    <a:pt x="915" y="161"/>
                    <a:pt x="906" y="165"/>
                    <a:pt x="905" y="165"/>
                  </a:cubicBezTo>
                  <a:cubicBezTo>
                    <a:pt x="903" y="165"/>
                    <a:pt x="901" y="165"/>
                    <a:pt x="899" y="165"/>
                  </a:cubicBezTo>
                  <a:cubicBezTo>
                    <a:pt x="892" y="168"/>
                    <a:pt x="882" y="170"/>
                    <a:pt x="874" y="168"/>
                  </a:cubicBezTo>
                  <a:cubicBezTo>
                    <a:pt x="872" y="163"/>
                    <a:pt x="867" y="157"/>
                    <a:pt x="863" y="153"/>
                  </a:cubicBezTo>
                  <a:cubicBezTo>
                    <a:pt x="863" y="153"/>
                    <a:pt x="863" y="153"/>
                    <a:pt x="863" y="153"/>
                  </a:cubicBezTo>
                  <a:cubicBezTo>
                    <a:pt x="862" y="154"/>
                    <a:pt x="862" y="154"/>
                    <a:pt x="862" y="154"/>
                  </a:cubicBezTo>
                  <a:cubicBezTo>
                    <a:pt x="862" y="162"/>
                    <a:pt x="869" y="172"/>
                    <a:pt x="864" y="179"/>
                  </a:cubicBezTo>
                  <a:cubicBezTo>
                    <a:pt x="863" y="179"/>
                    <a:pt x="861" y="179"/>
                    <a:pt x="859" y="178"/>
                  </a:cubicBezTo>
                  <a:cubicBezTo>
                    <a:pt x="855" y="176"/>
                    <a:pt x="854" y="171"/>
                    <a:pt x="851" y="167"/>
                  </a:cubicBezTo>
                  <a:cubicBezTo>
                    <a:pt x="850" y="165"/>
                    <a:pt x="850" y="163"/>
                    <a:pt x="849" y="161"/>
                  </a:cubicBezTo>
                  <a:cubicBezTo>
                    <a:pt x="846" y="159"/>
                    <a:pt x="844" y="156"/>
                    <a:pt x="841" y="153"/>
                  </a:cubicBezTo>
                  <a:cubicBezTo>
                    <a:pt x="839" y="151"/>
                    <a:pt x="840" y="146"/>
                    <a:pt x="837" y="144"/>
                  </a:cubicBezTo>
                  <a:cubicBezTo>
                    <a:pt x="834" y="141"/>
                    <a:pt x="817" y="153"/>
                    <a:pt x="809" y="149"/>
                  </a:cubicBezTo>
                  <a:cubicBezTo>
                    <a:pt x="806" y="147"/>
                    <a:pt x="803" y="144"/>
                    <a:pt x="801" y="141"/>
                  </a:cubicBezTo>
                  <a:close/>
                  <a:moveTo>
                    <a:pt x="704" y="44"/>
                  </a:moveTo>
                  <a:cubicBezTo>
                    <a:pt x="705" y="43"/>
                    <a:pt x="706" y="43"/>
                    <a:pt x="707" y="42"/>
                  </a:cubicBezTo>
                  <a:cubicBezTo>
                    <a:pt x="707" y="41"/>
                    <a:pt x="707" y="41"/>
                    <a:pt x="706" y="40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6" y="40"/>
                    <a:pt x="706" y="40"/>
                    <a:pt x="705" y="40"/>
                  </a:cubicBezTo>
                  <a:cubicBezTo>
                    <a:pt x="705" y="41"/>
                    <a:pt x="705" y="43"/>
                    <a:pt x="704" y="44"/>
                  </a:cubicBezTo>
                  <a:close/>
                  <a:moveTo>
                    <a:pt x="702" y="45"/>
                  </a:moveTo>
                  <a:cubicBezTo>
                    <a:pt x="702" y="46"/>
                    <a:pt x="703" y="46"/>
                    <a:pt x="703" y="46"/>
                  </a:cubicBezTo>
                  <a:cubicBezTo>
                    <a:pt x="704" y="46"/>
                    <a:pt x="704" y="46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4"/>
                    <a:pt x="704" y="44"/>
                  </a:cubicBezTo>
                  <a:cubicBezTo>
                    <a:pt x="704" y="44"/>
                    <a:pt x="703" y="43"/>
                    <a:pt x="703" y="43"/>
                  </a:cubicBezTo>
                  <a:cubicBezTo>
                    <a:pt x="703" y="43"/>
                    <a:pt x="703" y="44"/>
                    <a:pt x="702" y="44"/>
                  </a:cubicBezTo>
                  <a:cubicBezTo>
                    <a:pt x="702" y="45"/>
                    <a:pt x="702" y="45"/>
                    <a:pt x="702" y="45"/>
                  </a:cubicBezTo>
                  <a:close/>
                  <a:moveTo>
                    <a:pt x="637" y="47"/>
                  </a:moveTo>
                  <a:cubicBezTo>
                    <a:pt x="637" y="41"/>
                    <a:pt x="637" y="35"/>
                    <a:pt x="639" y="30"/>
                  </a:cubicBezTo>
                  <a:cubicBezTo>
                    <a:pt x="639" y="27"/>
                    <a:pt x="639" y="25"/>
                    <a:pt x="638" y="23"/>
                  </a:cubicBezTo>
                  <a:cubicBezTo>
                    <a:pt x="640" y="23"/>
                    <a:pt x="647" y="21"/>
                    <a:pt x="647" y="21"/>
                  </a:cubicBezTo>
                  <a:cubicBezTo>
                    <a:pt x="652" y="29"/>
                    <a:pt x="651" y="39"/>
                    <a:pt x="658" y="45"/>
                  </a:cubicBezTo>
                  <a:cubicBezTo>
                    <a:pt x="658" y="48"/>
                    <a:pt x="658" y="51"/>
                    <a:pt x="658" y="55"/>
                  </a:cubicBezTo>
                  <a:cubicBezTo>
                    <a:pt x="656" y="55"/>
                    <a:pt x="654" y="58"/>
                    <a:pt x="653" y="59"/>
                  </a:cubicBezTo>
                  <a:cubicBezTo>
                    <a:pt x="643" y="59"/>
                    <a:pt x="640" y="53"/>
                    <a:pt x="637" y="47"/>
                  </a:cubicBezTo>
                  <a:close/>
                  <a:moveTo>
                    <a:pt x="621" y="118"/>
                  </a:moveTo>
                  <a:cubicBezTo>
                    <a:pt x="621" y="113"/>
                    <a:pt x="621" y="109"/>
                    <a:pt x="621" y="105"/>
                  </a:cubicBezTo>
                  <a:cubicBezTo>
                    <a:pt x="628" y="104"/>
                    <a:pt x="632" y="97"/>
                    <a:pt x="636" y="92"/>
                  </a:cubicBezTo>
                  <a:cubicBezTo>
                    <a:pt x="640" y="85"/>
                    <a:pt x="652" y="76"/>
                    <a:pt x="660" y="71"/>
                  </a:cubicBezTo>
                  <a:cubicBezTo>
                    <a:pt x="663" y="70"/>
                    <a:pt x="678" y="62"/>
                    <a:pt x="677" y="61"/>
                  </a:cubicBezTo>
                  <a:cubicBezTo>
                    <a:pt x="680" y="60"/>
                    <a:pt x="693" y="54"/>
                    <a:pt x="694" y="51"/>
                  </a:cubicBezTo>
                  <a:cubicBezTo>
                    <a:pt x="694" y="50"/>
                    <a:pt x="694" y="50"/>
                    <a:pt x="694" y="50"/>
                  </a:cubicBezTo>
                  <a:cubicBezTo>
                    <a:pt x="692" y="49"/>
                    <a:pt x="681" y="45"/>
                    <a:pt x="680" y="44"/>
                  </a:cubicBezTo>
                  <a:cubicBezTo>
                    <a:pt x="678" y="43"/>
                    <a:pt x="676" y="39"/>
                    <a:pt x="675" y="39"/>
                  </a:cubicBezTo>
                  <a:cubicBezTo>
                    <a:pt x="675" y="38"/>
                    <a:pt x="675" y="37"/>
                    <a:pt x="675" y="37"/>
                  </a:cubicBezTo>
                  <a:cubicBezTo>
                    <a:pt x="684" y="39"/>
                    <a:pt x="702" y="36"/>
                    <a:pt x="707" y="33"/>
                  </a:cubicBezTo>
                  <a:cubicBezTo>
                    <a:pt x="709" y="31"/>
                    <a:pt x="712" y="28"/>
                    <a:pt x="716" y="27"/>
                  </a:cubicBezTo>
                  <a:cubicBezTo>
                    <a:pt x="721" y="26"/>
                    <a:pt x="736" y="34"/>
                    <a:pt x="739" y="36"/>
                  </a:cubicBezTo>
                  <a:cubicBezTo>
                    <a:pt x="739" y="38"/>
                    <a:pt x="738" y="39"/>
                    <a:pt x="738" y="41"/>
                  </a:cubicBezTo>
                  <a:cubicBezTo>
                    <a:pt x="736" y="42"/>
                    <a:pt x="734" y="44"/>
                    <a:pt x="732" y="45"/>
                  </a:cubicBezTo>
                  <a:cubicBezTo>
                    <a:pt x="731" y="45"/>
                    <a:pt x="730" y="45"/>
                    <a:pt x="730" y="45"/>
                  </a:cubicBezTo>
                  <a:cubicBezTo>
                    <a:pt x="724" y="47"/>
                    <a:pt x="709" y="51"/>
                    <a:pt x="705" y="55"/>
                  </a:cubicBezTo>
                  <a:cubicBezTo>
                    <a:pt x="706" y="56"/>
                    <a:pt x="706" y="57"/>
                    <a:pt x="706" y="58"/>
                  </a:cubicBezTo>
                  <a:cubicBezTo>
                    <a:pt x="708" y="59"/>
                    <a:pt x="710" y="60"/>
                    <a:pt x="712" y="61"/>
                  </a:cubicBezTo>
                  <a:cubicBezTo>
                    <a:pt x="713" y="61"/>
                    <a:pt x="715" y="61"/>
                    <a:pt x="717" y="61"/>
                  </a:cubicBezTo>
                  <a:cubicBezTo>
                    <a:pt x="724" y="65"/>
                    <a:pt x="744" y="92"/>
                    <a:pt x="730" y="103"/>
                  </a:cubicBezTo>
                  <a:cubicBezTo>
                    <a:pt x="728" y="104"/>
                    <a:pt x="716" y="108"/>
                    <a:pt x="717" y="108"/>
                  </a:cubicBezTo>
                  <a:cubicBezTo>
                    <a:pt x="711" y="111"/>
                    <a:pt x="705" y="106"/>
                    <a:pt x="702" y="111"/>
                  </a:cubicBezTo>
                  <a:cubicBezTo>
                    <a:pt x="702" y="114"/>
                    <a:pt x="702" y="117"/>
                    <a:pt x="702" y="120"/>
                  </a:cubicBezTo>
                  <a:cubicBezTo>
                    <a:pt x="699" y="125"/>
                    <a:pt x="694" y="130"/>
                    <a:pt x="690" y="134"/>
                  </a:cubicBezTo>
                  <a:cubicBezTo>
                    <a:pt x="690" y="136"/>
                    <a:pt x="690" y="137"/>
                    <a:pt x="691" y="137"/>
                  </a:cubicBezTo>
                  <a:cubicBezTo>
                    <a:pt x="692" y="139"/>
                    <a:pt x="695" y="139"/>
                    <a:pt x="697" y="139"/>
                  </a:cubicBezTo>
                  <a:cubicBezTo>
                    <a:pt x="698" y="138"/>
                    <a:pt x="699" y="137"/>
                    <a:pt x="700" y="134"/>
                  </a:cubicBezTo>
                  <a:cubicBezTo>
                    <a:pt x="711" y="134"/>
                    <a:pt x="716" y="138"/>
                    <a:pt x="726" y="140"/>
                  </a:cubicBezTo>
                  <a:cubicBezTo>
                    <a:pt x="727" y="143"/>
                    <a:pt x="730" y="149"/>
                    <a:pt x="729" y="151"/>
                  </a:cubicBezTo>
                  <a:cubicBezTo>
                    <a:pt x="728" y="152"/>
                    <a:pt x="727" y="154"/>
                    <a:pt x="725" y="155"/>
                  </a:cubicBezTo>
                  <a:cubicBezTo>
                    <a:pt x="716" y="158"/>
                    <a:pt x="712" y="149"/>
                    <a:pt x="705" y="150"/>
                  </a:cubicBezTo>
                  <a:cubicBezTo>
                    <a:pt x="704" y="149"/>
                    <a:pt x="700" y="153"/>
                    <a:pt x="699" y="155"/>
                  </a:cubicBezTo>
                  <a:cubicBezTo>
                    <a:pt x="698" y="157"/>
                    <a:pt x="700" y="159"/>
                    <a:pt x="700" y="160"/>
                  </a:cubicBezTo>
                  <a:cubicBezTo>
                    <a:pt x="700" y="162"/>
                    <a:pt x="700" y="164"/>
                    <a:pt x="700" y="166"/>
                  </a:cubicBezTo>
                  <a:cubicBezTo>
                    <a:pt x="702" y="174"/>
                    <a:pt x="698" y="180"/>
                    <a:pt x="692" y="183"/>
                  </a:cubicBezTo>
                  <a:cubicBezTo>
                    <a:pt x="685" y="187"/>
                    <a:pt x="666" y="181"/>
                    <a:pt x="662" y="179"/>
                  </a:cubicBezTo>
                  <a:cubicBezTo>
                    <a:pt x="662" y="177"/>
                    <a:pt x="653" y="173"/>
                    <a:pt x="651" y="173"/>
                  </a:cubicBezTo>
                  <a:cubicBezTo>
                    <a:pt x="651" y="172"/>
                    <a:pt x="652" y="172"/>
                    <a:pt x="652" y="172"/>
                  </a:cubicBezTo>
                  <a:cubicBezTo>
                    <a:pt x="660" y="170"/>
                    <a:pt x="676" y="168"/>
                    <a:pt x="683" y="163"/>
                  </a:cubicBezTo>
                  <a:cubicBezTo>
                    <a:pt x="685" y="162"/>
                    <a:pt x="692" y="157"/>
                    <a:pt x="689" y="155"/>
                  </a:cubicBezTo>
                  <a:cubicBezTo>
                    <a:pt x="685" y="154"/>
                    <a:pt x="675" y="155"/>
                    <a:pt x="672" y="157"/>
                  </a:cubicBezTo>
                  <a:cubicBezTo>
                    <a:pt x="668" y="159"/>
                    <a:pt x="653" y="154"/>
                    <a:pt x="652" y="153"/>
                  </a:cubicBezTo>
                  <a:cubicBezTo>
                    <a:pt x="650" y="152"/>
                    <a:pt x="650" y="151"/>
                    <a:pt x="649" y="149"/>
                  </a:cubicBezTo>
                  <a:cubicBezTo>
                    <a:pt x="649" y="148"/>
                    <a:pt x="649" y="148"/>
                    <a:pt x="650" y="147"/>
                  </a:cubicBezTo>
                  <a:cubicBezTo>
                    <a:pt x="660" y="147"/>
                    <a:pt x="674" y="146"/>
                    <a:pt x="684" y="144"/>
                  </a:cubicBezTo>
                  <a:cubicBezTo>
                    <a:pt x="685" y="143"/>
                    <a:pt x="685" y="142"/>
                    <a:pt x="686" y="141"/>
                  </a:cubicBezTo>
                  <a:cubicBezTo>
                    <a:pt x="686" y="141"/>
                    <a:pt x="686" y="141"/>
                    <a:pt x="686" y="140"/>
                  </a:cubicBezTo>
                  <a:cubicBezTo>
                    <a:pt x="684" y="139"/>
                    <a:pt x="684" y="138"/>
                    <a:pt x="682" y="137"/>
                  </a:cubicBezTo>
                  <a:cubicBezTo>
                    <a:pt x="682" y="133"/>
                    <a:pt x="681" y="129"/>
                    <a:pt x="683" y="125"/>
                  </a:cubicBezTo>
                  <a:cubicBezTo>
                    <a:pt x="685" y="122"/>
                    <a:pt x="691" y="115"/>
                    <a:pt x="690" y="111"/>
                  </a:cubicBezTo>
                  <a:cubicBezTo>
                    <a:pt x="690" y="109"/>
                    <a:pt x="689" y="109"/>
                    <a:pt x="688" y="109"/>
                  </a:cubicBezTo>
                  <a:cubicBezTo>
                    <a:pt x="680" y="105"/>
                    <a:pt x="670" y="123"/>
                    <a:pt x="665" y="118"/>
                  </a:cubicBezTo>
                  <a:cubicBezTo>
                    <a:pt x="666" y="112"/>
                    <a:pt x="667" y="106"/>
                    <a:pt x="670" y="102"/>
                  </a:cubicBezTo>
                  <a:cubicBezTo>
                    <a:pt x="675" y="96"/>
                    <a:pt x="690" y="97"/>
                    <a:pt x="695" y="102"/>
                  </a:cubicBezTo>
                  <a:cubicBezTo>
                    <a:pt x="701" y="102"/>
                    <a:pt x="703" y="100"/>
                    <a:pt x="707" y="98"/>
                  </a:cubicBezTo>
                  <a:cubicBezTo>
                    <a:pt x="711" y="95"/>
                    <a:pt x="717" y="94"/>
                    <a:pt x="720" y="90"/>
                  </a:cubicBezTo>
                  <a:cubicBezTo>
                    <a:pt x="720" y="89"/>
                    <a:pt x="720" y="88"/>
                    <a:pt x="720" y="89"/>
                  </a:cubicBezTo>
                  <a:cubicBezTo>
                    <a:pt x="726" y="78"/>
                    <a:pt x="710" y="68"/>
                    <a:pt x="705" y="66"/>
                  </a:cubicBezTo>
                  <a:cubicBezTo>
                    <a:pt x="694" y="63"/>
                    <a:pt x="681" y="76"/>
                    <a:pt x="678" y="81"/>
                  </a:cubicBezTo>
                  <a:cubicBezTo>
                    <a:pt x="670" y="91"/>
                    <a:pt x="657" y="97"/>
                    <a:pt x="649" y="107"/>
                  </a:cubicBezTo>
                  <a:cubicBezTo>
                    <a:pt x="645" y="112"/>
                    <a:pt x="646" y="118"/>
                    <a:pt x="644" y="123"/>
                  </a:cubicBezTo>
                  <a:cubicBezTo>
                    <a:pt x="643" y="127"/>
                    <a:pt x="640" y="131"/>
                    <a:pt x="639" y="133"/>
                  </a:cubicBezTo>
                  <a:cubicBezTo>
                    <a:pt x="632" y="134"/>
                    <a:pt x="625" y="130"/>
                    <a:pt x="623" y="125"/>
                  </a:cubicBezTo>
                  <a:cubicBezTo>
                    <a:pt x="621" y="123"/>
                    <a:pt x="623" y="120"/>
                    <a:pt x="621" y="118"/>
                  </a:cubicBezTo>
                  <a:close/>
                  <a:moveTo>
                    <a:pt x="537" y="94"/>
                  </a:moveTo>
                  <a:cubicBezTo>
                    <a:pt x="538" y="94"/>
                    <a:pt x="540" y="93"/>
                    <a:pt x="540" y="92"/>
                  </a:cubicBezTo>
                  <a:cubicBezTo>
                    <a:pt x="541" y="91"/>
                    <a:pt x="540" y="90"/>
                    <a:pt x="540" y="89"/>
                  </a:cubicBezTo>
                  <a:cubicBezTo>
                    <a:pt x="539" y="90"/>
                    <a:pt x="539" y="90"/>
                    <a:pt x="539" y="90"/>
                  </a:cubicBezTo>
                  <a:cubicBezTo>
                    <a:pt x="538" y="91"/>
                    <a:pt x="538" y="93"/>
                    <a:pt x="537" y="94"/>
                  </a:cubicBezTo>
                  <a:close/>
                  <a:moveTo>
                    <a:pt x="503" y="79"/>
                  </a:moveTo>
                  <a:cubicBezTo>
                    <a:pt x="504" y="80"/>
                    <a:pt x="505" y="81"/>
                    <a:pt x="507" y="79"/>
                  </a:cubicBezTo>
                  <a:cubicBezTo>
                    <a:pt x="507" y="77"/>
                    <a:pt x="508" y="77"/>
                    <a:pt x="508" y="75"/>
                  </a:cubicBezTo>
                  <a:cubicBezTo>
                    <a:pt x="508" y="75"/>
                    <a:pt x="507" y="75"/>
                    <a:pt x="507" y="74"/>
                  </a:cubicBezTo>
                  <a:cubicBezTo>
                    <a:pt x="506" y="75"/>
                    <a:pt x="505" y="75"/>
                    <a:pt x="504" y="75"/>
                  </a:cubicBezTo>
                  <a:cubicBezTo>
                    <a:pt x="504" y="77"/>
                    <a:pt x="504" y="77"/>
                    <a:pt x="503" y="79"/>
                  </a:cubicBezTo>
                  <a:close/>
                  <a:moveTo>
                    <a:pt x="491" y="115"/>
                  </a:moveTo>
                  <a:cubicBezTo>
                    <a:pt x="496" y="117"/>
                    <a:pt x="504" y="111"/>
                    <a:pt x="507" y="108"/>
                  </a:cubicBezTo>
                  <a:cubicBezTo>
                    <a:pt x="506" y="107"/>
                    <a:pt x="506" y="105"/>
                    <a:pt x="506" y="104"/>
                  </a:cubicBezTo>
                  <a:cubicBezTo>
                    <a:pt x="505" y="104"/>
                    <a:pt x="505" y="103"/>
                    <a:pt x="504" y="103"/>
                  </a:cubicBezTo>
                  <a:cubicBezTo>
                    <a:pt x="501" y="105"/>
                    <a:pt x="494" y="109"/>
                    <a:pt x="491" y="113"/>
                  </a:cubicBezTo>
                  <a:cubicBezTo>
                    <a:pt x="491" y="113"/>
                    <a:pt x="491" y="114"/>
                    <a:pt x="491" y="115"/>
                  </a:cubicBezTo>
                  <a:close/>
                  <a:moveTo>
                    <a:pt x="460" y="78"/>
                  </a:moveTo>
                  <a:cubicBezTo>
                    <a:pt x="461" y="79"/>
                    <a:pt x="462" y="79"/>
                    <a:pt x="463" y="79"/>
                  </a:cubicBezTo>
                  <a:cubicBezTo>
                    <a:pt x="466" y="77"/>
                    <a:pt x="468" y="75"/>
                    <a:pt x="470" y="73"/>
                  </a:cubicBezTo>
                  <a:cubicBezTo>
                    <a:pt x="470" y="71"/>
                    <a:pt x="470" y="71"/>
                    <a:pt x="470" y="69"/>
                  </a:cubicBezTo>
                  <a:cubicBezTo>
                    <a:pt x="468" y="69"/>
                    <a:pt x="467" y="70"/>
                    <a:pt x="466" y="70"/>
                  </a:cubicBezTo>
                  <a:cubicBezTo>
                    <a:pt x="464" y="71"/>
                    <a:pt x="461" y="74"/>
                    <a:pt x="460" y="78"/>
                  </a:cubicBezTo>
                  <a:close/>
                  <a:moveTo>
                    <a:pt x="453" y="106"/>
                  </a:moveTo>
                  <a:cubicBezTo>
                    <a:pt x="454" y="106"/>
                    <a:pt x="454" y="106"/>
                    <a:pt x="455" y="106"/>
                  </a:cubicBezTo>
                  <a:cubicBezTo>
                    <a:pt x="457" y="103"/>
                    <a:pt x="473" y="90"/>
                    <a:pt x="469" y="87"/>
                  </a:cubicBezTo>
                  <a:cubicBezTo>
                    <a:pt x="458" y="82"/>
                    <a:pt x="453" y="96"/>
                    <a:pt x="453" y="106"/>
                  </a:cubicBezTo>
                  <a:close/>
                  <a:moveTo>
                    <a:pt x="438" y="93"/>
                  </a:moveTo>
                  <a:cubicBezTo>
                    <a:pt x="439" y="93"/>
                    <a:pt x="440" y="94"/>
                    <a:pt x="440" y="95"/>
                  </a:cubicBezTo>
                  <a:cubicBezTo>
                    <a:pt x="442" y="95"/>
                    <a:pt x="443" y="95"/>
                    <a:pt x="444" y="95"/>
                  </a:cubicBezTo>
                  <a:cubicBezTo>
                    <a:pt x="445" y="94"/>
                    <a:pt x="446" y="93"/>
                    <a:pt x="446" y="92"/>
                  </a:cubicBezTo>
                  <a:cubicBezTo>
                    <a:pt x="445" y="91"/>
                    <a:pt x="444" y="91"/>
                    <a:pt x="444" y="90"/>
                  </a:cubicBezTo>
                  <a:cubicBezTo>
                    <a:pt x="444" y="91"/>
                    <a:pt x="439" y="91"/>
                    <a:pt x="438" y="92"/>
                  </a:cubicBezTo>
                  <a:cubicBezTo>
                    <a:pt x="438" y="92"/>
                    <a:pt x="438" y="92"/>
                    <a:pt x="438" y="93"/>
                  </a:cubicBezTo>
                  <a:close/>
                  <a:moveTo>
                    <a:pt x="425" y="130"/>
                  </a:moveTo>
                  <a:cubicBezTo>
                    <a:pt x="429" y="129"/>
                    <a:pt x="448" y="117"/>
                    <a:pt x="439" y="112"/>
                  </a:cubicBezTo>
                  <a:cubicBezTo>
                    <a:pt x="438" y="112"/>
                    <a:pt x="438" y="112"/>
                    <a:pt x="437" y="112"/>
                  </a:cubicBezTo>
                  <a:cubicBezTo>
                    <a:pt x="435" y="119"/>
                    <a:pt x="428" y="123"/>
                    <a:pt x="425" y="130"/>
                  </a:cubicBezTo>
                  <a:close/>
                  <a:moveTo>
                    <a:pt x="398" y="150"/>
                  </a:moveTo>
                  <a:cubicBezTo>
                    <a:pt x="398" y="144"/>
                    <a:pt x="399" y="138"/>
                    <a:pt x="399" y="133"/>
                  </a:cubicBezTo>
                  <a:cubicBezTo>
                    <a:pt x="403" y="131"/>
                    <a:pt x="426" y="102"/>
                    <a:pt x="429" y="97"/>
                  </a:cubicBezTo>
                  <a:cubicBezTo>
                    <a:pt x="428" y="96"/>
                    <a:pt x="428" y="96"/>
                    <a:pt x="426" y="96"/>
                  </a:cubicBezTo>
                  <a:cubicBezTo>
                    <a:pt x="424" y="97"/>
                    <a:pt x="405" y="104"/>
                    <a:pt x="401" y="101"/>
                  </a:cubicBezTo>
                  <a:cubicBezTo>
                    <a:pt x="400" y="100"/>
                    <a:pt x="400" y="100"/>
                    <a:pt x="400" y="100"/>
                  </a:cubicBezTo>
                  <a:cubicBezTo>
                    <a:pt x="400" y="86"/>
                    <a:pt x="411" y="79"/>
                    <a:pt x="418" y="74"/>
                  </a:cubicBezTo>
                  <a:cubicBezTo>
                    <a:pt x="424" y="70"/>
                    <a:pt x="428" y="65"/>
                    <a:pt x="432" y="60"/>
                  </a:cubicBezTo>
                  <a:cubicBezTo>
                    <a:pt x="437" y="54"/>
                    <a:pt x="450" y="45"/>
                    <a:pt x="453" y="38"/>
                  </a:cubicBezTo>
                  <a:cubicBezTo>
                    <a:pt x="454" y="34"/>
                    <a:pt x="454" y="29"/>
                    <a:pt x="454" y="25"/>
                  </a:cubicBezTo>
                  <a:cubicBezTo>
                    <a:pt x="462" y="22"/>
                    <a:pt x="468" y="24"/>
                    <a:pt x="473" y="28"/>
                  </a:cubicBezTo>
                  <a:cubicBezTo>
                    <a:pt x="468" y="46"/>
                    <a:pt x="437" y="68"/>
                    <a:pt x="423" y="81"/>
                  </a:cubicBezTo>
                  <a:cubicBezTo>
                    <a:pt x="420" y="84"/>
                    <a:pt x="416" y="86"/>
                    <a:pt x="413" y="89"/>
                  </a:cubicBezTo>
                  <a:cubicBezTo>
                    <a:pt x="413" y="90"/>
                    <a:pt x="413" y="90"/>
                    <a:pt x="414" y="90"/>
                  </a:cubicBezTo>
                  <a:cubicBezTo>
                    <a:pt x="419" y="90"/>
                    <a:pt x="426" y="88"/>
                    <a:pt x="430" y="86"/>
                  </a:cubicBezTo>
                  <a:cubicBezTo>
                    <a:pt x="436" y="85"/>
                    <a:pt x="441" y="85"/>
                    <a:pt x="447" y="84"/>
                  </a:cubicBezTo>
                  <a:cubicBezTo>
                    <a:pt x="451" y="81"/>
                    <a:pt x="451" y="77"/>
                    <a:pt x="453" y="73"/>
                  </a:cubicBezTo>
                  <a:cubicBezTo>
                    <a:pt x="457" y="67"/>
                    <a:pt x="460" y="60"/>
                    <a:pt x="466" y="55"/>
                  </a:cubicBezTo>
                  <a:cubicBezTo>
                    <a:pt x="469" y="55"/>
                    <a:pt x="472" y="55"/>
                    <a:pt x="474" y="55"/>
                  </a:cubicBezTo>
                  <a:cubicBezTo>
                    <a:pt x="475" y="57"/>
                    <a:pt x="477" y="58"/>
                    <a:pt x="478" y="59"/>
                  </a:cubicBezTo>
                  <a:cubicBezTo>
                    <a:pt x="481" y="63"/>
                    <a:pt x="483" y="67"/>
                    <a:pt x="485" y="71"/>
                  </a:cubicBezTo>
                  <a:cubicBezTo>
                    <a:pt x="488" y="69"/>
                    <a:pt x="495" y="62"/>
                    <a:pt x="492" y="57"/>
                  </a:cubicBezTo>
                  <a:cubicBezTo>
                    <a:pt x="491" y="54"/>
                    <a:pt x="488" y="53"/>
                    <a:pt x="490" y="49"/>
                  </a:cubicBezTo>
                  <a:cubicBezTo>
                    <a:pt x="490" y="46"/>
                    <a:pt x="498" y="42"/>
                    <a:pt x="502" y="43"/>
                  </a:cubicBezTo>
                  <a:cubicBezTo>
                    <a:pt x="502" y="47"/>
                    <a:pt x="506" y="51"/>
                    <a:pt x="508" y="53"/>
                  </a:cubicBezTo>
                  <a:cubicBezTo>
                    <a:pt x="515" y="55"/>
                    <a:pt x="513" y="47"/>
                    <a:pt x="514" y="43"/>
                  </a:cubicBezTo>
                  <a:cubicBezTo>
                    <a:pt x="517" y="34"/>
                    <a:pt x="512" y="13"/>
                    <a:pt x="524" y="13"/>
                  </a:cubicBezTo>
                  <a:cubicBezTo>
                    <a:pt x="525" y="15"/>
                    <a:pt x="530" y="19"/>
                    <a:pt x="532" y="21"/>
                  </a:cubicBezTo>
                  <a:cubicBezTo>
                    <a:pt x="532" y="21"/>
                    <a:pt x="532" y="21"/>
                    <a:pt x="533" y="21"/>
                  </a:cubicBezTo>
                  <a:cubicBezTo>
                    <a:pt x="535" y="25"/>
                    <a:pt x="536" y="27"/>
                    <a:pt x="539" y="30"/>
                  </a:cubicBezTo>
                  <a:cubicBezTo>
                    <a:pt x="541" y="34"/>
                    <a:pt x="544" y="42"/>
                    <a:pt x="545" y="47"/>
                  </a:cubicBezTo>
                  <a:cubicBezTo>
                    <a:pt x="546" y="51"/>
                    <a:pt x="542" y="54"/>
                    <a:pt x="543" y="59"/>
                  </a:cubicBezTo>
                  <a:cubicBezTo>
                    <a:pt x="546" y="65"/>
                    <a:pt x="553" y="69"/>
                    <a:pt x="556" y="75"/>
                  </a:cubicBezTo>
                  <a:cubicBezTo>
                    <a:pt x="558" y="79"/>
                    <a:pt x="558" y="83"/>
                    <a:pt x="560" y="85"/>
                  </a:cubicBezTo>
                  <a:cubicBezTo>
                    <a:pt x="564" y="89"/>
                    <a:pt x="570" y="91"/>
                    <a:pt x="574" y="95"/>
                  </a:cubicBezTo>
                  <a:cubicBezTo>
                    <a:pt x="574" y="97"/>
                    <a:pt x="574" y="98"/>
                    <a:pt x="574" y="99"/>
                  </a:cubicBezTo>
                  <a:cubicBezTo>
                    <a:pt x="572" y="100"/>
                    <a:pt x="570" y="102"/>
                    <a:pt x="568" y="103"/>
                  </a:cubicBezTo>
                  <a:cubicBezTo>
                    <a:pt x="565" y="105"/>
                    <a:pt x="561" y="104"/>
                    <a:pt x="559" y="105"/>
                  </a:cubicBezTo>
                  <a:cubicBezTo>
                    <a:pt x="552" y="106"/>
                    <a:pt x="543" y="109"/>
                    <a:pt x="539" y="114"/>
                  </a:cubicBezTo>
                  <a:cubicBezTo>
                    <a:pt x="536" y="117"/>
                    <a:pt x="536" y="135"/>
                    <a:pt x="535" y="141"/>
                  </a:cubicBezTo>
                  <a:cubicBezTo>
                    <a:pt x="535" y="143"/>
                    <a:pt x="534" y="145"/>
                    <a:pt x="534" y="148"/>
                  </a:cubicBezTo>
                  <a:cubicBezTo>
                    <a:pt x="532" y="152"/>
                    <a:pt x="531" y="158"/>
                    <a:pt x="530" y="163"/>
                  </a:cubicBezTo>
                  <a:cubicBezTo>
                    <a:pt x="530" y="164"/>
                    <a:pt x="530" y="165"/>
                    <a:pt x="530" y="166"/>
                  </a:cubicBezTo>
                  <a:cubicBezTo>
                    <a:pt x="526" y="174"/>
                    <a:pt x="524" y="181"/>
                    <a:pt x="520" y="187"/>
                  </a:cubicBezTo>
                  <a:cubicBezTo>
                    <a:pt x="520" y="190"/>
                    <a:pt x="520" y="193"/>
                    <a:pt x="520" y="195"/>
                  </a:cubicBezTo>
                  <a:cubicBezTo>
                    <a:pt x="519" y="195"/>
                    <a:pt x="519" y="195"/>
                    <a:pt x="519" y="195"/>
                  </a:cubicBezTo>
                  <a:cubicBezTo>
                    <a:pt x="518" y="193"/>
                    <a:pt x="515" y="191"/>
                    <a:pt x="514" y="189"/>
                  </a:cubicBezTo>
                  <a:cubicBezTo>
                    <a:pt x="511" y="185"/>
                    <a:pt x="511" y="181"/>
                    <a:pt x="509" y="177"/>
                  </a:cubicBezTo>
                  <a:cubicBezTo>
                    <a:pt x="509" y="175"/>
                    <a:pt x="509" y="173"/>
                    <a:pt x="509" y="171"/>
                  </a:cubicBezTo>
                  <a:cubicBezTo>
                    <a:pt x="507" y="163"/>
                    <a:pt x="509" y="147"/>
                    <a:pt x="508" y="135"/>
                  </a:cubicBezTo>
                  <a:cubicBezTo>
                    <a:pt x="507" y="135"/>
                    <a:pt x="506" y="135"/>
                    <a:pt x="507" y="134"/>
                  </a:cubicBezTo>
                  <a:cubicBezTo>
                    <a:pt x="497" y="136"/>
                    <a:pt x="489" y="139"/>
                    <a:pt x="481" y="142"/>
                  </a:cubicBezTo>
                  <a:cubicBezTo>
                    <a:pt x="476" y="142"/>
                    <a:pt x="472" y="143"/>
                    <a:pt x="467" y="143"/>
                  </a:cubicBezTo>
                  <a:cubicBezTo>
                    <a:pt x="462" y="138"/>
                    <a:pt x="463" y="125"/>
                    <a:pt x="465" y="119"/>
                  </a:cubicBezTo>
                  <a:cubicBezTo>
                    <a:pt x="470" y="117"/>
                    <a:pt x="476" y="112"/>
                    <a:pt x="478" y="108"/>
                  </a:cubicBezTo>
                  <a:cubicBezTo>
                    <a:pt x="478" y="107"/>
                    <a:pt x="478" y="105"/>
                    <a:pt x="478" y="104"/>
                  </a:cubicBezTo>
                  <a:cubicBezTo>
                    <a:pt x="484" y="97"/>
                    <a:pt x="492" y="90"/>
                    <a:pt x="488" y="77"/>
                  </a:cubicBezTo>
                  <a:cubicBezTo>
                    <a:pt x="488" y="77"/>
                    <a:pt x="488" y="77"/>
                    <a:pt x="487" y="77"/>
                  </a:cubicBezTo>
                  <a:cubicBezTo>
                    <a:pt x="473" y="87"/>
                    <a:pt x="476" y="96"/>
                    <a:pt x="467" y="109"/>
                  </a:cubicBezTo>
                  <a:cubicBezTo>
                    <a:pt x="461" y="117"/>
                    <a:pt x="456" y="117"/>
                    <a:pt x="452" y="129"/>
                  </a:cubicBezTo>
                  <a:cubicBezTo>
                    <a:pt x="448" y="140"/>
                    <a:pt x="457" y="156"/>
                    <a:pt x="457" y="165"/>
                  </a:cubicBezTo>
                  <a:cubicBezTo>
                    <a:pt x="455" y="165"/>
                    <a:pt x="455" y="167"/>
                    <a:pt x="454" y="167"/>
                  </a:cubicBezTo>
                  <a:cubicBezTo>
                    <a:pt x="452" y="167"/>
                    <a:pt x="452" y="167"/>
                    <a:pt x="450" y="167"/>
                  </a:cubicBezTo>
                  <a:cubicBezTo>
                    <a:pt x="447" y="163"/>
                    <a:pt x="444" y="159"/>
                    <a:pt x="442" y="153"/>
                  </a:cubicBezTo>
                  <a:cubicBezTo>
                    <a:pt x="440" y="149"/>
                    <a:pt x="441" y="145"/>
                    <a:pt x="439" y="141"/>
                  </a:cubicBezTo>
                  <a:cubicBezTo>
                    <a:pt x="438" y="141"/>
                    <a:pt x="438" y="141"/>
                    <a:pt x="437" y="141"/>
                  </a:cubicBezTo>
                  <a:cubicBezTo>
                    <a:pt x="431" y="151"/>
                    <a:pt x="418" y="157"/>
                    <a:pt x="402" y="157"/>
                  </a:cubicBezTo>
                  <a:cubicBezTo>
                    <a:pt x="402" y="156"/>
                    <a:pt x="400" y="155"/>
                    <a:pt x="400" y="155"/>
                  </a:cubicBezTo>
                  <a:cubicBezTo>
                    <a:pt x="398" y="153"/>
                    <a:pt x="398" y="151"/>
                    <a:pt x="398" y="150"/>
                  </a:cubicBezTo>
                  <a:close/>
                  <a:moveTo>
                    <a:pt x="278" y="104"/>
                  </a:moveTo>
                  <a:cubicBezTo>
                    <a:pt x="279" y="106"/>
                    <a:pt x="280" y="109"/>
                    <a:pt x="281" y="111"/>
                  </a:cubicBezTo>
                  <a:cubicBezTo>
                    <a:pt x="282" y="111"/>
                    <a:pt x="282" y="111"/>
                    <a:pt x="282" y="111"/>
                  </a:cubicBezTo>
                  <a:cubicBezTo>
                    <a:pt x="283" y="108"/>
                    <a:pt x="286" y="101"/>
                    <a:pt x="283" y="99"/>
                  </a:cubicBezTo>
                  <a:cubicBezTo>
                    <a:pt x="283" y="99"/>
                    <a:pt x="282" y="99"/>
                    <a:pt x="282" y="98"/>
                  </a:cubicBezTo>
                  <a:cubicBezTo>
                    <a:pt x="281" y="98"/>
                    <a:pt x="280" y="98"/>
                    <a:pt x="279" y="99"/>
                  </a:cubicBezTo>
                  <a:cubicBezTo>
                    <a:pt x="279" y="102"/>
                    <a:pt x="278" y="101"/>
                    <a:pt x="278" y="104"/>
                  </a:cubicBezTo>
                  <a:close/>
                  <a:moveTo>
                    <a:pt x="257" y="97"/>
                  </a:moveTo>
                  <a:cubicBezTo>
                    <a:pt x="257" y="97"/>
                    <a:pt x="257" y="98"/>
                    <a:pt x="257" y="99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8" y="99"/>
                    <a:pt x="259" y="99"/>
                    <a:pt x="259" y="99"/>
                  </a:cubicBezTo>
                  <a:cubicBezTo>
                    <a:pt x="260" y="98"/>
                    <a:pt x="260" y="97"/>
                    <a:pt x="261" y="97"/>
                  </a:cubicBezTo>
                  <a:cubicBezTo>
                    <a:pt x="261" y="95"/>
                    <a:pt x="261" y="95"/>
                    <a:pt x="260" y="93"/>
                  </a:cubicBezTo>
                  <a:cubicBezTo>
                    <a:pt x="260" y="93"/>
                    <a:pt x="260" y="93"/>
                    <a:pt x="260" y="93"/>
                  </a:cubicBezTo>
                  <a:cubicBezTo>
                    <a:pt x="259" y="93"/>
                    <a:pt x="259" y="93"/>
                    <a:pt x="259" y="93"/>
                  </a:cubicBezTo>
                  <a:cubicBezTo>
                    <a:pt x="258" y="94"/>
                    <a:pt x="258" y="95"/>
                    <a:pt x="257" y="97"/>
                  </a:cubicBezTo>
                  <a:close/>
                  <a:moveTo>
                    <a:pt x="236" y="104"/>
                  </a:moveTo>
                  <a:cubicBezTo>
                    <a:pt x="236" y="105"/>
                    <a:pt x="237" y="105"/>
                    <a:pt x="238" y="105"/>
                  </a:cubicBezTo>
                  <a:cubicBezTo>
                    <a:pt x="241" y="104"/>
                    <a:pt x="242" y="102"/>
                    <a:pt x="245" y="100"/>
                  </a:cubicBezTo>
                  <a:cubicBezTo>
                    <a:pt x="245" y="99"/>
                    <a:pt x="245" y="98"/>
                    <a:pt x="245" y="97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243" y="97"/>
                    <a:pt x="242" y="97"/>
                  </a:cubicBezTo>
                  <a:cubicBezTo>
                    <a:pt x="240" y="99"/>
                    <a:pt x="238" y="101"/>
                    <a:pt x="236" y="104"/>
                  </a:cubicBezTo>
                  <a:close/>
                  <a:moveTo>
                    <a:pt x="216" y="151"/>
                  </a:moveTo>
                  <a:cubicBezTo>
                    <a:pt x="217" y="152"/>
                    <a:pt x="225" y="157"/>
                    <a:pt x="226" y="158"/>
                  </a:cubicBezTo>
                  <a:cubicBezTo>
                    <a:pt x="230" y="159"/>
                    <a:pt x="253" y="155"/>
                    <a:pt x="254" y="154"/>
                  </a:cubicBezTo>
                  <a:cubicBezTo>
                    <a:pt x="254" y="153"/>
                    <a:pt x="253" y="151"/>
                    <a:pt x="252" y="149"/>
                  </a:cubicBezTo>
                  <a:cubicBezTo>
                    <a:pt x="253" y="149"/>
                    <a:pt x="253" y="149"/>
                    <a:pt x="253" y="149"/>
                  </a:cubicBezTo>
                  <a:cubicBezTo>
                    <a:pt x="259" y="147"/>
                    <a:pt x="266" y="162"/>
                    <a:pt x="274" y="147"/>
                  </a:cubicBezTo>
                  <a:cubicBezTo>
                    <a:pt x="280" y="149"/>
                    <a:pt x="289" y="157"/>
                    <a:pt x="296" y="153"/>
                  </a:cubicBezTo>
                  <a:cubicBezTo>
                    <a:pt x="309" y="147"/>
                    <a:pt x="312" y="126"/>
                    <a:pt x="312" y="104"/>
                  </a:cubicBezTo>
                  <a:cubicBezTo>
                    <a:pt x="312" y="97"/>
                    <a:pt x="313" y="86"/>
                    <a:pt x="310" y="81"/>
                  </a:cubicBezTo>
                  <a:cubicBezTo>
                    <a:pt x="310" y="78"/>
                    <a:pt x="310" y="75"/>
                    <a:pt x="310" y="73"/>
                  </a:cubicBezTo>
                  <a:cubicBezTo>
                    <a:pt x="310" y="67"/>
                    <a:pt x="310" y="56"/>
                    <a:pt x="308" y="51"/>
                  </a:cubicBezTo>
                  <a:cubicBezTo>
                    <a:pt x="308" y="49"/>
                    <a:pt x="307" y="45"/>
                    <a:pt x="307" y="43"/>
                  </a:cubicBezTo>
                  <a:cubicBezTo>
                    <a:pt x="305" y="35"/>
                    <a:pt x="304" y="27"/>
                    <a:pt x="301" y="21"/>
                  </a:cubicBezTo>
                  <a:cubicBezTo>
                    <a:pt x="270" y="17"/>
                    <a:pt x="248" y="27"/>
                    <a:pt x="235" y="46"/>
                  </a:cubicBezTo>
                  <a:cubicBezTo>
                    <a:pt x="232" y="50"/>
                    <a:pt x="222" y="63"/>
                    <a:pt x="225" y="70"/>
                  </a:cubicBezTo>
                  <a:cubicBezTo>
                    <a:pt x="233" y="70"/>
                    <a:pt x="243" y="58"/>
                    <a:pt x="249" y="54"/>
                  </a:cubicBezTo>
                  <a:cubicBezTo>
                    <a:pt x="250" y="54"/>
                    <a:pt x="254" y="53"/>
                    <a:pt x="254" y="53"/>
                  </a:cubicBezTo>
                  <a:cubicBezTo>
                    <a:pt x="280" y="51"/>
                    <a:pt x="264" y="71"/>
                    <a:pt x="264" y="83"/>
                  </a:cubicBezTo>
                  <a:cubicBezTo>
                    <a:pt x="268" y="85"/>
                    <a:pt x="278" y="95"/>
                    <a:pt x="284" y="92"/>
                  </a:cubicBezTo>
                  <a:cubicBezTo>
                    <a:pt x="284" y="91"/>
                    <a:pt x="285" y="90"/>
                    <a:pt x="286" y="90"/>
                  </a:cubicBezTo>
                  <a:cubicBezTo>
                    <a:pt x="293" y="90"/>
                    <a:pt x="311" y="103"/>
                    <a:pt x="302" y="112"/>
                  </a:cubicBezTo>
                  <a:cubicBezTo>
                    <a:pt x="299" y="115"/>
                    <a:pt x="294" y="117"/>
                    <a:pt x="290" y="120"/>
                  </a:cubicBezTo>
                  <a:cubicBezTo>
                    <a:pt x="285" y="123"/>
                    <a:pt x="280" y="129"/>
                    <a:pt x="274" y="133"/>
                  </a:cubicBezTo>
                  <a:cubicBezTo>
                    <a:pt x="274" y="133"/>
                    <a:pt x="272" y="133"/>
                    <a:pt x="273" y="134"/>
                  </a:cubicBezTo>
                  <a:cubicBezTo>
                    <a:pt x="268" y="137"/>
                    <a:pt x="260" y="139"/>
                    <a:pt x="254" y="143"/>
                  </a:cubicBezTo>
                  <a:cubicBezTo>
                    <a:pt x="251" y="145"/>
                    <a:pt x="243" y="143"/>
                    <a:pt x="240" y="143"/>
                  </a:cubicBezTo>
                  <a:cubicBezTo>
                    <a:pt x="238" y="140"/>
                    <a:pt x="232" y="133"/>
                    <a:pt x="236" y="127"/>
                  </a:cubicBezTo>
                  <a:cubicBezTo>
                    <a:pt x="237" y="124"/>
                    <a:pt x="242" y="120"/>
                    <a:pt x="244" y="119"/>
                  </a:cubicBezTo>
                  <a:cubicBezTo>
                    <a:pt x="244" y="116"/>
                    <a:pt x="243" y="116"/>
                    <a:pt x="241" y="116"/>
                  </a:cubicBezTo>
                  <a:cubicBezTo>
                    <a:pt x="238" y="121"/>
                    <a:pt x="227" y="110"/>
                    <a:pt x="226" y="108"/>
                  </a:cubicBezTo>
                  <a:cubicBezTo>
                    <a:pt x="226" y="105"/>
                    <a:pt x="226" y="102"/>
                    <a:pt x="226" y="99"/>
                  </a:cubicBezTo>
                  <a:cubicBezTo>
                    <a:pt x="229" y="98"/>
                    <a:pt x="231" y="95"/>
                    <a:pt x="234" y="93"/>
                  </a:cubicBezTo>
                  <a:cubicBezTo>
                    <a:pt x="242" y="89"/>
                    <a:pt x="256" y="87"/>
                    <a:pt x="252" y="74"/>
                  </a:cubicBezTo>
                  <a:cubicBezTo>
                    <a:pt x="252" y="74"/>
                    <a:pt x="251" y="74"/>
                    <a:pt x="250" y="74"/>
                  </a:cubicBezTo>
                  <a:cubicBezTo>
                    <a:pt x="246" y="78"/>
                    <a:pt x="227" y="77"/>
                    <a:pt x="223" y="83"/>
                  </a:cubicBezTo>
                  <a:cubicBezTo>
                    <a:pt x="220" y="86"/>
                    <a:pt x="223" y="93"/>
                    <a:pt x="221" y="97"/>
                  </a:cubicBezTo>
                  <a:cubicBezTo>
                    <a:pt x="219" y="97"/>
                    <a:pt x="220" y="103"/>
                    <a:pt x="218" y="105"/>
                  </a:cubicBezTo>
                  <a:cubicBezTo>
                    <a:pt x="214" y="114"/>
                    <a:pt x="219" y="132"/>
                    <a:pt x="217" y="141"/>
                  </a:cubicBezTo>
                  <a:cubicBezTo>
                    <a:pt x="217" y="144"/>
                    <a:pt x="216" y="149"/>
                    <a:pt x="216" y="151"/>
                  </a:cubicBezTo>
                  <a:close/>
                  <a:moveTo>
                    <a:pt x="197" y="154"/>
                  </a:moveTo>
                  <a:cubicBezTo>
                    <a:pt x="197" y="141"/>
                    <a:pt x="202" y="127"/>
                    <a:pt x="205" y="115"/>
                  </a:cubicBezTo>
                  <a:cubicBezTo>
                    <a:pt x="205" y="113"/>
                    <a:pt x="205" y="110"/>
                    <a:pt x="205" y="107"/>
                  </a:cubicBezTo>
                  <a:cubicBezTo>
                    <a:pt x="205" y="93"/>
                    <a:pt x="199" y="79"/>
                    <a:pt x="201" y="66"/>
                  </a:cubicBezTo>
                  <a:cubicBezTo>
                    <a:pt x="205" y="39"/>
                    <a:pt x="229" y="25"/>
                    <a:pt x="252" y="17"/>
                  </a:cubicBezTo>
                  <a:cubicBezTo>
                    <a:pt x="261" y="15"/>
                    <a:pt x="289" y="6"/>
                    <a:pt x="300" y="13"/>
                  </a:cubicBezTo>
                  <a:cubicBezTo>
                    <a:pt x="302" y="13"/>
                    <a:pt x="306" y="13"/>
                    <a:pt x="308" y="15"/>
                  </a:cubicBezTo>
                  <a:cubicBezTo>
                    <a:pt x="330" y="29"/>
                    <a:pt x="324" y="79"/>
                    <a:pt x="325" y="113"/>
                  </a:cubicBezTo>
                  <a:cubicBezTo>
                    <a:pt x="325" y="129"/>
                    <a:pt x="328" y="154"/>
                    <a:pt x="320" y="163"/>
                  </a:cubicBezTo>
                  <a:cubicBezTo>
                    <a:pt x="318" y="166"/>
                    <a:pt x="294" y="183"/>
                    <a:pt x="287" y="179"/>
                  </a:cubicBezTo>
                  <a:cubicBezTo>
                    <a:pt x="280" y="175"/>
                    <a:pt x="274" y="165"/>
                    <a:pt x="264" y="164"/>
                  </a:cubicBezTo>
                  <a:cubicBezTo>
                    <a:pt x="261" y="163"/>
                    <a:pt x="257" y="167"/>
                    <a:pt x="254" y="168"/>
                  </a:cubicBezTo>
                  <a:cubicBezTo>
                    <a:pt x="252" y="169"/>
                    <a:pt x="230" y="173"/>
                    <a:pt x="226" y="171"/>
                  </a:cubicBezTo>
                  <a:cubicBezTo>
                    <a:pt x="221" y="170"/>
                    <a:pt x="220" y="167"/>
                    <a:pt x="216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3" y="166"/>
                    <a:pt x="211" y="170"/>
                    <a:pt x="206" y="170"/>
                  </a:cubicBezTo>
                  <a:cubicBezTo>
                    <a:pt x="204" y="168"/>
                    <a:pt x="202" y="166"/>
                    <a:pt x="201" y="164"/>
                  </a:cubicBezTo>
                  <a:cubicBezTo>
                    <a:pt x="199" y="161"/>
                    <a:pt x="199" y="158"/>
                    <a:pt x="197" y="154"/>
                  </a:cubicBezTo>
                  <a:close/>
                  <a:moveTo>
                    <a:pt x="83" y="79"/>
                  </a:moveTo>
                  <a:cubicBezTo>
                    <a:pt x="84" y="83"/>
                    <a:pt x="84" y="85"/>
                    <a:pt x="85" y="87"/>
                  </a:cubicBezTo>
                  <a:cubicBezTo>
                    <a:pt x="92" y="84"/>
                    <a:pt x="115" y="69"/>
                    <a:pt x="116" y="62"/>
                  </a:cubicBezTo>
                  <a:cubicBezTo>
                    <a:pt x="116" y="62"/>
                    <a:pt x="116" y="62"/>
                    <a:pt x="115" y="62"/>
                  </a:cubicBezTo>
                  <a:cubicBezTo>
                    <a:pt x="111" y="60"/>
                    <a:pt x="105" y="62"/>
                    <a:pt x="101" y="63"/>
                  </a:cubicBezTo>
                  <a:cubicBezTo>
                    <a:pt x="98" y="63"/>
                    <a:pt x="96" y="63"/>
                    <a:pt x="93" y="63"/>
                  </a:cubicBezTo>
                  <a:cubicBezTo>
                    <a:pt x="84" y="65"/>
                    <a:pt x="82" y="70"/>
                    <a:pt x="83" y="79"/>
                  </a:cubicBezTo>
                  <a:close/>
                  <a:moveTo>
                    <a:pt x="32" y="97"/>
                  </a:moveTo>
                  <a:cubicBezTo>
                    <a:pt x="36" y="101"/>
                    <a:pt x="36" y="104"/>
                    <a:pt x="36" y="112"/>
                  </a:cubicBezTo>
                  <a:cubicBezTo>
                    <a:pt x="38" y="113"/>
                    <a:pt x="38" y="113"/>
                    <a:pt x="38" y="114"/>
                  </a:cubicBezTo>
                  <a:cubicBezTo>
                    <a:pt x="41" y="114"/>
                    <a:pt x="44" y="114"/>
                    <a:pt x="46" y="113"/>
                  </a:cubicBezTo>
                  <a:cubicBezTo>
                    <a:pt x="47" y="111"/>
                    <a:pt x="50" y="108"/>
                    <a:pt x="50" y="106"/>
                  </a:cubicBezTo>
                  <a:cubicBezTo>
                    <a:pt x="52" y="100"/>
                    <a:pt x="53" y="86"/>
                    <a:pt x="49" y="83"/>
                  </a:cubicBezTo>
                  <a:cubicBezTo>
                    <a:pt x="49" y="83"/>
                    <a:pt x="49" y="82"/>
                    <a:pt x="48" y="82"/>
                  </a:cubicBezTo>
                  <a:cubicBezTo>
                    <a:pt x="42" y="82"/>
                    <a:pt x="34" y="89"/>
                    <a:pt x="32" y="94"/>
                  </a:cubicBezTo>
                  <a:cubicBezTo>
                    <a:pt x="32" y="95"/>
                    <a:pt x="32" y="96"/>
                    <a:pt x="32" y="97"/>
                  </a:cubicBezTo>
                  <a:close/>
                  <a:moveTo>
                    <a:pt x="3" y="66"/>
                  </a:moveTo>
                  <a:cubicBezTo>
                    <a:pt x="9" y="66"/>
                    <a:pt x="12" y="70"/>
                    <a:pt x="14" y="73"/>
                  </a:cubicBezTo>
                  <a:cubicBezTo>
                    <a:pt x="16" y="73"/>
                    <a:pt x="18" y="73"/>
                    <a:pt x="19" y="73"/>
                  </a:cubicBezTo>
                  <a:cubicBezTo>
                    <a:pt x="22" y="71"/>
                    <a:pt x="24" y="69"/>
                    <a:pt x="26" y="67"/>
                  </a:cubicBezTo>
                  <a:cubicBezTo>
                    <a:pt x="31" y="64"/>
                    <a:pt x="38" y="63"/>
                    <a:pt x="44" y="60"/>
                  </a:cubicBezTo>
                  <a:cubicBezTo>
                    <a:pt x="48" y="57"/>
                    <a:pt x="51" y="59"/>
                    <a:pt x="54" y="55"/>
                  </a:cubicBezTo>
                  <a:cubicBezTo>
                    <a:pt x="57" y="47"/>
                    <a:pt x="51" y="40"/>
                    <a:pt x="54" y="31"/>
                  </a:cubicBezTo>
                  <a:cubicBezTo>
                    <a:pt x="55" y="26"/>
                    <a:pt x="56" y="23"/>
                    <a:pt x="57" y="17"/>
                  </a:cubicBezTo>
                  <a:cubicBezTo>
                    <a:pt x="57" y="17"/>
                    <a:pt x="56" y="5"/>
                    <a:pt x="58" y="7"/>
                  </a:cubicBezTo>
                  <a:cubicBezTo>
                    <a:pt x="58" y="6"/>
                    <a:pt x="58" y="6"/>
                    <a:pt x="59" y="6"/>
                  </a:cubicBezTo>
                  <a:cubicBezTo>
                    <a:pt x="69" y="5"/>
                    <a:pt x="83" y="21"/>
                    <a:pt x="92" y="27"/>
                  </a:cubicBezTo>
                  <a:cubicBezTo>
                    <a:pt x="92" y="35"/>
                    <a:pt x="89" y="43"/>
                    <a:pt x="90" y="51"/>
                  </a:cubicBezTo>
                  <a:cubicBezTo>
                    <a:pt x="100" y="55"/>
                    <a:pt x="115" y="50"/>
                    <a:pt x="126" y="48"/>
                  </a:cubicBezTo>
                  <a:cubicBezTo>
                    <a:pt x="130" y="48"/>
                    <a:pt x="134" y="48"/>
                    <a:pt x="138" y="49"/>
                  </a:cubicBezTo>
                  <a:cubicBezTo>
                    <a:pt x="140" y="50"/>
                    <a:pt x="142" y="53"/>
                    <a:pt x="144" y="53"/>
                  </a:cubicBezTo>
                  <a:cubicBezTo>
                    <a:pt x="144" y="53"/>
                    <a:pt x="144" y="55"/>
                    <a:pt x="144" y="55"/>
                  </a:cubicBezTo>
                  <a:cubicBezTo>
                    <a:pt x="140" y="59"/>
                    <a:pt x="136" y="64"/>
                    <a:pt x="133" y="68"/>
                  </a:cubicBezTo>
                  <a:cubicBezTo>
                    <a:pt x="130" y="71"/>
                    <a:pt x="120" y="76"/>
                    <a:pt x="114" y="79"/>
                  </a:cubicBezTo>
                  <a:cubicBezTo>
                    <a:pt x="110" y="82"/>
                    <a:pt x="104" y="83"/>
                    <a:pt x="104" y="90"/>
                  </a:cubicBezTo>
                  <a:cubicBezTo>
                    <a:pt x="105" y="91"/>
                    <a:pt x="106" y="91"/>
                    <a:pt x="106" y="92"/>
                  </a:cubicBezTo>
                  <a:cubicBezTo>
                    <a:pt x="114" y="95"/>
                    <a:pt x="125" y="91"/>
                    <a:pt x="128" y="99"/>
                  </a:cubicBezTo>
                  <a:cubicBezTo>
                    <a:pt x="129" y="101"/>
                    <a:pt x="130" y="103"/>
                    <a:pt x="129" y="105"/>
                  </a:cubicBezTo>
                  <a:cubicBezTo>
                    <a:pt x="124" y="112"/>
                    <a:pt x="112" y="106"/>
                    <a:pt x="105" y="111"/>
                  </a:cubicBezTo>
                  <a:cubicBezTo>
                    <a:pt x="99" y="115"/>
                    <a:pt x="94" y="120"/>
                    <a:pt x="89" y="124"/>
                  </a:cubicBezTo>
                  <a:cubicBezTo>
                    <a:pt x="84" y="127"/>
                    <a:pt x="79" y="125"/>
                    <a:pt x="76" y="130"/>
                  </a:cubicBezTo>
                  <a:cubicBezTo>
                    <a:pt x="72" y="136"/>
                    <a:pt x="76" y="147"/>
                    <a:pt x="74" y="153"/>
                  </a:cubicBezTo>
                  <a:cubicBezTo>
                    <a:pt x="74" y="155"/>
                    <a:pt x="73" y="156"/>
                    <a:pt x="73" y="157"/>
                  </a:cubicBezTo>
                  <a:cubicBezTo>
                    <a:pt x="64" y="159"/>
                    <a:pt x="66" y="177"/>
                    <a:pt x="59" y="183"/>
                  </a:cubicBezTo>
                  <a:cubicBezTo>
                    <a:pt x="57" y="172"/>
                    <a:pt x="50" y="162"/>
                    <a:pt x="48" y="152"/>
                  </a:cubicBezTo>
                  <a:cubicBezTo>
                    <a:pt x="48" y="147"/>
                    <a:pt x="50" y="142"/>
                    <a:pt x="46" y="139"/>
                  </a:cubicBezTo>
                  <a:cubicBezTo>
                    <a:pt x="44" y="138"/>
                    <a:pt x="40" y="139"/>
                    <a:pt x="38" y="138"/>
                  </a:cubicBezTo>
                  <a:cubicBezTo>
                    <a:pt x="36" y="132"/>
                    <a:pt x="34" y="123"/>
                    <a:pt x="26" y="121"/>
                  </a:cubicBezTo>
                  <a:cubicBezTo>
                    <a:pt x="23" y="120"/>
                    <a:pt x="22" y="122"/>
                    <a:pt x="17" y="122"/>
                  </a:cubicBezTo>
                  <a:cubicBezTo>
                    <a:pt x="16" y="120"/>
                    <a:pt x="15" y="116"/>
                    <a:pt x="14" y="114"/>
                  </a:cubicBezTo>
                  <a:cubicBezTo>
                    <a:pt x="12" y="111"/>
                    <a:pt x="7" y="110"/>
                    <a:pt x="5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2"/>
                    <a:pt x="5" y="99"/>
                    <a:pt x="4" y="96"/>
                  </a:cubicBezTo>
                  <a:cubicBezTo>
                    <a:pt x="4" y="94"/>
                    <a:pt x="1" y="93"/>
                    <a:pt x="0" y="90"/>
                  </a:cubicBezTo>
                  <a:cubicBezTo>
                    <a:pt x="4" y="85"/>
                    <a:pt x="3" y="76"/>
                    <a:pt x="3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37"/>
            <p:cNvSpPr>
              <a:spLocks noEditPoints="1"/>
            </p:cNvSpPr>
            <p:nvPr userDrawn="1"/>
          </p:nvSpPr>
          <p:spPr bwMode="auto">
            <a:xfrm>
              <a:off x="8797988" y="4643741"/>
              <a:ext cx="334963" cy="325438"/>
            </a:xfrm>
            <a:custGeom>
              <a:avLst/>
              <a:gdLst>
                <a:gd name="T0" fmla="*/ 218 w 225"/>
                <a:gd name="T1" fmla="*/ 76 h 216"/>
                <a:gd name="T2" fmla="*/ 170 w 225"/>
                <a:gd name="T3" fmla="*/ 32 h 216"/>
                <a:gd name="T4" fmla="*/ 113 w 225"/>
                <a:gd name="T5" fmla="*/ 0 h 216"/>
                <a:gd name="T6" fmla="*/ 56 w 225"/>
                <a:gd name="T7" fmla="*/ 32 h 216"/>
                <a:gd name="T8" fmla="*/ 8 w 225"/>
                <a:gd name="T9" fmla="*/ 76 h 216"/>
                <a:gd name="T10" fmla="*/ 21 w 225"/>
                <a:gd name="T11" fmla="*/ 140 h 216"/>
                <a:gd name="T12" fmla="*/ 48 w 225"/>
                <a:gd name="T13" fmla="*/ 200 h 216"/>
                <a:gd name="T14" fmla="*/ 112 w 225"/>
                <a:gd name="T15" fmla="*/ 207 h 216"/>
                <a:gd name="T16" fmla="*/ 177 w 225"/>
                <a:gd name="T17" fmla="*/ 200 h 216"/>
                <a:gd name="T18" fmla="*/ 204 w 225"/>
                <a:gd name="T19" fmla="*/ 140 h 216"/>
                <a:gd name="T20" fmla="*/ 218 w 225"/>
                <a:gd name="T21" fmla="*/ 76 h 216"/>
                <a:gd name="T22" fmla="*/ 113 w 225"/>
                <a:gd name="T23" fmla="*/ 201 h 216"/>
                <a:gd name="T24" fmla="*/ 22 w 225"/>
                <a:gd name="T25" fmla="*/ 110 h 216"/>
                <a:gd name="T26" fmla="*/ 113 w 225"/>
                <a:gd name="T27" fmla="*/ 20 h 216"/>
                <a:gd name="T28" fmla="*/ 204 w 225"/>
                <a:gd name="T29" fmla="*/ 111 h 216"/>
                <a:gd name="T30" fmla="*/ 113 w 225"/>
                <a:gd name="T31" fmla="*/ 20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5" h="216">
                  <a:moveTo>
                    <a:pt x="218" y="76"/>
                  </a:moveTo>
                  <a:cubicBezTo>
                    <a:pt x="210" y="53"/>
                    <a:pt x="191" y="37"/>
                    <a:pt x="170" y="32"/>
                  </a:cubicBezTo>
                  <a:cubicBezTo>
                    <a:pt x="158" y="13"/>
                    <a:pt x="137" y="0"/>
                    <a:pt x="113" y="0"/>
                  </a:cubicBezTo>
                  <a:cubicBezTo>
                    <a:pt x="89" y="0"/>
                    <a:pt x="68" y="13"/>
                    <a:pt x="56" y="32"/>
                  </a:cubicBezTo>
                  <a:cubicBezTo>
                    <a:pt x="34" y="37"/>
                    <a:pt x="15" y="53"/>
                    <a:pt x="8" y="76"/>
                  </a:cubicBezTo>
                  <a:cubicBezTo>
                    <a:pt x="0" y="99"/>
                    <a:pt x="6" y="123"/>
                    <a:pt x="21" y="140"/>
                  </a:cubicBezTo>
                  <a:cubicBezTo>
                    <a:pt x="18" y="163"/>
                    <a:pt x="28" y="185"/>
                    <a:pt x="48" y="200"/>
                  </a:cubicBezTo>
                  <a:cubicBezTo>
                    <a:pt x="67" y="214"/>
                    <a:pt x="92" y="216"/>
                    <a:pt x="112" y="207"/>
                  </a:cubicBezTo>
                  <a:cubicBezTo>
                    <a:pt x="133" y="216"/>
                    <a:pt x="158" y="214"/>
                    <a:pt x="177" y="200"/>
                  </a:cubicBezTo>
                  <a:cubicBezTo>
                    <a:pt x="197" y="186"/>
                    <a:pt x="206" y="163"/>
                    <a:pt x="204" y="140"/>
                  </a:cubicBezTo>
                  <a:cubicBezTo>
                    <a:pt x="220" y="123"/>
                    <a:pt x="225" y="99"/>
                    <a:pt x="218" y="76"/>
                  </a:cubicBezTo>
                  <a:close/>
                  <a:moveTo>
                    <a:pt x="113" y="201"/>
                  </a:moveTo>
                  <a:cubicBezTo>
                    <a:pt x="63" y="201"/>
                    <a:pt x="22" y="160"/>
                    <a:pt x="22" y="110"/>
                  </a:cubicBezTo>
                  <a:cubicBezTo>
                    <a:pt x="22" y="60"/>
                    <a:pt x="62" y="20"/>
                    <a:pt x="113" y="20"/>
                  </a:cubicBezTo>
                  <a:cubicBezTo>
                    <a:pt x="163" y="20"/>
                    <a:pt x="204" y="61"/>
                    <a:pt x="204" y="111"/>
                  </a:cubicBezTo>
                  <a:cubicBezTo>
                    <a:pt x="204" y="161"/>
                    <a:pt x="163" y="201"/>
                    <a:pt x="113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38"/>
            <p:cNvSpPr>
              <a:spLocks noEditPoints="1"/>
            </p:cNvSpPr>
            <p:nvPr userDrawn="1"/>
          </p:nvSpPr>
          <p:spPr bwMode="auto">
            <a:xfrm>
              <a:off x="8872600" y="4775504"/>
              <a:ext cx="84138" cy="26988"/>
            </a:xfrm>
            <a:custGeom>
              <a:avLst/>
              <a:gdLst>
                <a:gd name="T0" fmla="*/ 4 w 56"/>
                <a:gd name="T1" fmla="*/ 17 h 18"/>
                <a:gd name="T2" fmla="*/ 0 w 56"/>
                <a:gd name="T3" fmla="*/ 7 h 18"/>
                <a:gd name="T4" fmla="*/ 3 w 56"/>
                <a:gd name="T5" fmla="*/ 2 h 18"/>
                <a:gd name="T6" fmla="*/ 8 w 56"/>
                <a:gd name="T7" fmla="*/ 0 h 18"/>
                <a:gd name="T8" fmla="*/ 15 w 56"/>
                <a:gd name="T9" fmla="*/ 13 h 18"/>
                <a:gd name="T10" fmla="*/ 19 w 56"/>
                <a:gd name="T11" fmla="*/ 14 h 18"/>
                <a:gd name="T12" fmla="*/ 22 w 56"/>
                <a:gd name="T13" fmla="*/ 14 h 18"/>
                <a:gd name="T14" fmla="*/ 20 w 56"/>
                <a:gd name="T15" fmla="*/ 12 h 18"/>
                <a:gd name="T16" fmla="*/ 14 w 56"/>
                <a:gd name="T17" fmla="*/ 6 h 18"/>
                <a:gd name="T18" fmla="*/ 20 w 56"/>
                <a:gd name="T19" fmla="*/ 0 h 18"/>
                <a:gd name="T20" fmla="*/ 26 w 56"/>
                <a:gd name="T21" fmla="*/ 8 h 18"/>
                <a:gd name="T22" fmla="*/ 19 w 56"/>
                <a:gd name="T23" fmla="*/ 18 h 18"/>
                <a:gd name="T24" fmla="*/ 15 w 56"/>
                <a:gd name="T25" fmla="*/ 13 h 18"/>
                <a:gd name="T26" fmla="*/ 22 w 56"/>
                <a:gd name="T27" fmla="*/ 3 h 18"/>
                <a:gd name="T28" fmla="*/ 18 w 56"/>
                <a:gd name="T29" fmla="*/ 3 h 18"/>
                <a:gd name="T30" fmla="*/ 18 w 56"/>
                <a:gd name="T31" fmla="*/ 8 h 18"/>
                <a:gd name="T32" fmla="*/ 22 w 56"/>
                <a:gd name="T33" fmla="*/ 8 h 18"/>
                <a:gd name="T34" fmla="*/ 30 w 56"/>
                <a:gd name="T35" fmla="*/ 13 h 18"/>
                <a:gd name="T36" fmla="*/ 34 w 56"/>
                <a:gd name="T37" fmla="*/ 14 h 18"/>
                <a:gd name="T38" fmla="*/ 38 w 56"/>
                <a:gd name="T39" fmla="*/ 14 h 18"/>
                <a:gd name="T40" fmla="*/ 38 w 56"/>
                <a:gd name="T41" fmla="*/ 9 h 18"/>
                <a:gd name="T42" fmla="*/ 33 w 56"/>
                <a:gd name="T43" fmla="*/ 10 h 18"/>
                <a:gd name="T44" fmla="*/ 32 w 56"/>
                <a:gd name="T45" fmla="*/ 0 h 18"/>
                <a:gd name="T46" fmla="*/ 41 w 56"/>
                <a:gd name="T47" fmla="*/ 3 h 18"/>
                <a:gd name="T48" fmla="*/ 34 w 56"/>
                <a:gd name="T49" fmla="*/ 6 h 18"/>
                <a:gd name="T50" fmla="*/ 41 w 56"/>
                <a:gd name="T51" fmla="*/ 8 h 18"/>
                <a:gd name="T52" fmla="*/ 41 w 56"/>
                <a:gd name="T53" fmla="*/ 16 h 18"/>
                <a:gd name="T54" fmla="*/ 32 w 56"/>
                <a:gd name="T55" fmla="*/ 17 h 18"/>
                <a:gd name="T56" fmla="*/ 48 w 56"/>
                <a:gd name="T57" fmla="*/ 8 h 18"/>
                <a:gd name="T58" fmla="*/ 45 w 56"/>
                <a:gd name="T59" fmla="*/ 4 h 18"/>
                <a:gd name="T60" fmla="*/ 50 w 56"/>
                <a:gd name="T61" fmla="*/ 0 h 18"/>
                <a:gd name="T62" fmla="*/ 56 w 56"/>
                <a:gd name="T63" fmla="*/ 4 h 18"/>
                <a:gd name="T64" fmla="*/ 53 w 56"/>
                <a:gd name="T65" fmla="*/ 8 h 18"/>
                <a:gd name="T66" fmla="*/ 56 w 56"/>
                <a:gd name="T67" fmla="*/ 12 h 18"/>
                <a:gd name="T68" fmla="*/ 50 w 56"/>
                <a:gd name="T69" fmla="*/ 18 h 18"/>
                <a:gd name="T70" fmla="*/ 44 w 56"/>
                <a:gd name="T71" fmla="*/ 13 h 18"/>
                <a:gd name="T72" fmla="*/ 48 w 56"/>
                <a:gd name="T73" fmla="*/ 8 h 18"/>
                <a:gd name="T74" fmla="*/ 49 w 56"/>
                <a:gd name="T75" fmla="*/ 6 h 18"/>
                <a:gd name="T76" fmla="*/ 52 w 56"/>
                <a:gd name="T77" fmla="*/ 6 h 18"/>
                <a:gd name="T78" fmla="*/ 52 w 56"/>
                <a:gd name="T79" fmla="*/ 3 h 18"/>
                <a:gd name="T80" fmla="*/ 49 w 56"/>
                <a:gd name="T81" fmla="*/ 3 h 18"/>
                <a:gd name="T82" fmla="*/ 48 w 56"/>
                <a:gd name="T83" fmla="*/ 12 h 18"/>
                <a:gd name="T84" fmla="*/ 51 w 56"/>
                <a:gd name="T85" fmla="*/ 15 h 18"/>
                <a:gd name="T86" fmla="*/ 54 w 56"/>
                <a:gd name="T87" fmla="*/ 12 h 18"/>
                <a:gd name="T88" fmla="*/ 51 w 56"/>
                <a:gd name="T89" fmla="*/ 9 h 18"/>
                <a:gd name="T90" fmla="*/ 48 w 56"/>
                <a:gd name="T9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" h="18">
                  <a:moveTo>
                    <a:pt x="8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4" y="2"/>
                    <a:pt x="4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15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1" y="15"/>
                    <a:pt x="21" y="14"/>
                    <a:pt x="22" y="14"/>
                  </a:cubicBezTo>
                  <a:cubicBezTo>
                    <a:pt x="22" y="13"/>
                    <a:pt x="23" y="12"/>
                    <a:pt x="23" y="10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8" y="12"/>
                    <a:pt x="17" y="11"/>
                    <a:pt x="16" y="10"/>
                  </a:cubicBezTo>
                  <a:cubicBezTo>
                    <a:pt x="15" y="9"/>
                    <a:pt x="14" y="8"/>
                    <a:pt x="14" y="6"/>
                  </a:cubicBezTo>
                  <a:cubicBezTo>
                    <a:pt x="14" y="4"/>
                    <a:pt x="15" y="2"/>
                    <a:pt x="16" y="1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22" y="0"/>
                    <a:pt x="23" y="0"/>
                    <a:pt x="24" y="2"/>
                  </a:cubicBezTo>
                  <a:cubicBezTo>
                    <a:pt x="26" y="3"/>
                    <a:pt x="26" y="5"/>
                    <a:pt x="26" y="8"/>
                  </a:cubicBezTo>
                  <a:cubicBezTo>
                    <a:pt x="26" y="12"/>
                    <a:pt x="25" y="14"/>
                    <a:pt x="24" y="16"/>
                  </a:cubicBezTo>
                  <a:cubicBezTo>
                    <a:pt x="23" y="17"/>
                    <a:pt x="21" y="18"/>
                    <a:pt x="19" y="18"/>
                  </a:cubicBezTo>
                  <a:cubicBezTo>
                    <a:pt x="18" y="18"/>
                    <a:pt x="17" y="17"/>
                    <a:pt x="16" y="16"/>
                  </a:cubicBezTo>
                  <a:cubicBezTo>
                    <a:pt x="16" y="16"/>
                    <a:pt x="15" y="15"/>
                    <a:pt x="15" y="13"/>
                  </a:cubicBezTo>
                  <a:close/>
                  <a:moveTo>
                    <a:pt x="22" y="6"/>
                  </a:moveTo>
                  <a:cubicBezTo>
                    <a:pt x="22" y="4"/>
                    <a:pt x="22" y="4"/>
                    <a:pt x="22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9" y="2"/>
                    <a:pt x="19" y="3"/>
                    <a:pt x="18" y="3"/>
                  </a:cubicBezTo>
                  <a:cubicBezTo>
                    <a:pt x="18" y="4"/>
                    <a:pt x="18" y="4"/>
                    <a:pt x="18" y="6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20" y="9"/>
                    <a:pt x="20" y="9"/>
                  </a:cubicBezTo>
                  <a:cubicBezTo>
                    <a:pt x="21" y="9"/>
                    <a:pt x="21" y="8"/>
                    <a:pt x="22" y="8"/>
                  </a:cubicBezTo>
                  <a:cubicBezTo>
                    <a:pt x="22" y="8"/>
                    <a:pt x="22" y="7"/>
                    <a:pt x="22" y="6"/>
                  </a:cubicBezTo>
                  <a:close/>
                  <a:moveTo>
                    <a:pt x="30" y="13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7" y="15"/>
                    <a:pt x="37" y="15"/>
                    <a:pt x="38" y="14"/>
                  </a:cubicBezTo>
                  <a:cubicBezTo>
                    <a:pt x="38" y="14"/>
                    <a:pt x="39" y="13"/>
                    <a:pt x="39" y="12"/>
                  </a:cubicBezTo>
                  <a:cubicBezTo>
                    <a:pt x="39" y="10"/>
                    <a:pt x="38" y="10"/>
                    <a:pt x="38" y="9"/>
                  </a:cubicBezTo>
                  <a:cubicBezTo>
                    <a:pt x="38" y="9"/>
                    <a:pt x="37" y="8"/>
                    <a:pt x="36" y="8"/>
                  </a:cubicBezTo>
                  <a:cubicBezTo>
                    <a:pt x="35" y="8"/>
                    <a:pt x="34" y="9"/>
                    <a:pt x="33" y="10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6"/>
                    <a:pt x="36" y="6"/>
                    <a:pt x="37" y="6"/>
                  </a:cubicBezTo>
                  <a:cubicBezTo>
                    <a:pt x="38" y="6"/>
                    <a:pt x="40" y="6"/>
                    <a:pt x="41" y="8"/>
                  </a:cubicBezTo>
                  <a:cubicBezTo>
                    <a:pt x="42" y="9"/>
                    <a:pt x="42" y="10"/>
                    <a:pt x="42" y="12"/>
                  </a:cubicBezTo>
                  <a:cubicBezTo>
                    <a:pt x="42" y="14"/>
                    <a:pt x="42" y="15"/>
                    <a:pt x="41" y="16"/>
                  </a:cubicBezTo>
                  <a:cubicBezTo>
                    <a:pt x="40" y="18"/>
                    <a:pt x="38" y="18"/>
                    <a:pt x="36" y="18"/>
                  </a:cubicBezTo>
                  <a:cubicBezTo>
                    <a:pt x="35" y="18"/>
                    <a:pt x="33" y="18"/>
                    <a:pt x="32" y="17"/>
                  </a:cubicBezTo>
                  <a:cubicBezTo>
                    <a:pt x="31" y="16"/>
                    <a:pt x="30" y="14"/>
                    <a:pt x="30" y="13"/>
                  </a:cubicBezTo>
                  <a:close/>
                  <a:moveTo>
                    <a:pt x="48" y="8"/>
                  </a:moveTo>
                  <a:cubicBezTo>
                    <a:pt x="47" y="7"/>
                    <a:pt x="46" y="7"/>
                    <a:pt x="46" y="6"/>
                  </a:cubicBezTo>
                  <a:cubicBezTo>
                    <a:pt x="46" y="5"/>
                    <a:pt x="45" y="5"/>
                    <a:pt x="45" y="4"/>
                  </a:cubicBezTo>
                  <a:cubicBezTo>
                    <a:pt x="45" y="3"/>
                    <a:pt x="46" y="2"/>
                    <a:pt x="46" y="1"/>
                  </a:cubicBezTo>
                  <a:cubicBezTo>
                    <a:pt x="47" y="0"/>
                    <a:pt x="49" y="0"/>
                    <a:pt x="50" y="0"/>
                  </a:cubicBezTo>
                  <a:cubicBezTo>
                    <a:pt x="52" y="0"/>
                    <a:pt x="54" y="0"/>
                    <a:pt x="54" y="1"/>
                  </a:cubicBezTo>
                  <a:cubicBezTo>
                    <a:pt x="55" y="2"/>
                    <a:pt x="56" y="3"/>
                    <a:pt x="56" y="4"/>
                  </a:cubicBezTo>
                  <a:cubicBezTo>
                    <a:pt x="56" y="5"/>
                    <a:pt x="56" y="6"/>
                    <a:pt x="55" y="6"/>
                  </a:cubicBezTo>
                  <a:cubicBezTo>
                    <a:pt x="55" y="7"/>
                    <a:pt x="54" y="8"/>
                    <a:pt x="53" y="8"/>
                  </a:cubicBezTo>
                  <a:cubicBezTo>
                    <a:pt x="54" y="8"/>
                    <a:pt x="55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4"/>
                    <a:pt x="56" y="15"/>
                    <a:pt x="55" y="16"/>
                  </a:cubicBezTo>
                  <a:cubicBezTo>
                    <a:pt x="54" y="18"/>
                    <a:pt x="52" y="18"/>
                    <a:pt x="50" y="18"/>
                  </a:cubicBezTo>
                  <a:cubicBezTo>
                    <a:pt x="49" y="18"/>
                    <a:pt x="48" y="18"/>
                    <a:pt x="46" y="17"/>
                  </a:cubicBezTo>
                  <a:cubicBezTo>
                    <a:pt x="45" y="16"/>
                    <a:pt x="44" y="14"/>
                    <a:pt x="44" y="13"/>
                  </a:cubicBezTo>
                  <a:cubicBezTo>
                    <a:pt x="44" y="12"/>
                    <a:pt x="45" y="11"/>
                    <a:pt x="45" y="10"/>
                  </a:cubicBezTo>
                  <a:cubicBezTo>
                    <a:pt x="46" y="9"/>
                    <a:pt x="47" y="8"/>
                    <a:pt x="48" y="8"/>
                  </a:cubicBezTo>
                  <a:close/>
                  <a:moveTo>
                    <a:pt x="49" y="4"/>
                  </a:moveTo>
                  <a:cubicBezTo>
                    <a:pt x="49" y="5"/>
                    <a:pt x="49" y="6"/>
                    <a:pt x="49" y="6"/>
                  </a:cubicBezTo>
                  <a:cubicBezTo>
                    <a:pt x="50" y="6"/>
                    <a:pt x="50" y="6"/>
                    <a:pt x="51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5"/>
                    <a:pt x="53" y="4"/>
                  </a:cubicBezTo>
                  <a:cubicBezTo>
                    <a:pt x="53" y="4"/>
                    <a:pt x="53" y="3"/>
                    <a:pt x="52" y="3"/>
                  </a:cubicBezTo>
                  <a:cubicBezTo>
                    <a:pt x="52" y="2"/>
                    <a:pt x="52" y="2"/>
                    <a:pt x="51" y="2"/>
                  </a:cubicBezTo>
                  <a:cubicBezTo>
                    <a:pt x="50" y="2"/>
                    <a:pt x="50" y="2"/>
                    <a:pt x="49" y="3"/>
                  </a:cubicBezTo>
                  <a:cubicBezTo>
                    <a:pt x="49" y="3"/>
                    <a:pt x="49" y="4"/>
                    <a:pt x="49" y="4"/>
                  </a:cubicBezTo>
                  <a:close/>
                  <a:moveTo>
                    <a:pt x="48" y="12"/>
                  </a:moveTo>
                  <a:cubicBezTo>
                    <a:pt x="48" y="13"/>
                    <a:pt x="49" y="14"/>
                    <a:pt x="49" y="14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2" y="15"/>
                    <a:pt x="52" y="15"/>
                    <a:pt x="53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4" y="11"/>
                    <a:pt x="53" y="10"/>
                    <a:pt x="53" y="10"/>
                  </a:cubicBezTo>
                  <a:cubicBezTo>
                    <a:pt x="52" y="10"/>
                    <a:pt x="52" y="9"/>
                    <a:pt x="51" y="9"/>
                  </a:cubicBezTo>
                  <a:cubicBezTo>
                    <a:pt x="50" y="9"/>
                    <a:pt x="50" y="10"/>
                    <a:pt x="49" y="10"/>
                  </a:cubicBezTo>
                  <a:cubicBezTo>
                    <a:pt x="49" y="11"/>
                    <a:pt x="48" y="11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39"/>
            <p:cNvSpPr>
              <a:spLocks noEditPoints="1"/>
            </p:cNvSpPr>
            <p:nvPr userDrawn="1"/>
          </p:nvSpPr>
          <p:spPr bwMode="auto">
            <a:xfrm>
              <a:off x="8729725" y="4570716"/>
              <a:ext cx="474663" cy="477838"/>
            </a:xfrm>
            <a:custGeom>
              <a:avLst/>
              <a:gdLst>
                <a:gd name="T0" fmla="*/ 159 w 318"/>
                <a:gd name="T1" fmla="*/ 0 h 318"/>
                <a:gd name="T2" fmla="*/ 0 w 318"/>
                <a:gd name="T3" fmla="*/ 159 h 318"/>
                <a:gd name="T4" fmla="*/ 159 w 318"/>
                <a:gd name="T5" fmla="*/ 318 h 318"/>
                <a:gd name="T6" fmla="*/ 318 w 318"/>
                <a:gd name="T7" fmla="*/ 159 h 318"/>
                <a:gd name="T8" fmla="*/ 159 w 318"/>
                <a:gd name="T9" fmla="*/ 0 h 318"/>
                <a:gd name="T10" fmla="*/ 159 w 318"/>
                <a:gd name="T11" fmla="*/ 312 h 318"/>
                <a:gd name="T12" fmla="*/ 6 w 318"/>
                <a:gd name="T13" fmla="*/ 159 h 318"/>
                <a:gd name="T14" fmla="*/ 159 w 318"/>
                <a:gd name="T15" fmla="*/ 6 h 318"/>
                <a:gd name="T16" fmla="*/ 312 w 318"/>
                <a:gd name="T17" fmla="*/ 160 h 318"/>
                <a:gd name="T18" fmla="*/ 159 w 318"/>
                <a:gd name="T19" fmla="*/ 31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18">
                  <a:moveTo>
                    <a:pt x="159" y="0"/>
                  </a:moveTo>
                  <a:cubicBezTo>
                    <a:pt x="71" y="0"/>
                    <a:pt x="0" y="72"/>
                    <a:pt x="0" y="159"/>
                  </a:cubicBezTo>
                  <a:cubicBezTo>
                    <a:pt x="0" y="247"/>
                    <a:pt x="71" y="318"/>
                    <a:pt x="159" y="318"/>
                  </a:cubicBezTo>
                  <a:cubicBezTo>
                    <a:pt x="246" y="318"/>
                    <a:pt x="318" y="247"/>
                    <a:pt x="318" y="159"/>
                  </a:cubicBezTo>
                  <a:cubicBezTo>
                    <a:pt x="317" y="72"/>
                    <a:pt x="246" y="0"/>
                    <a:pt x="159" y="0"/>
                  </a:cubicBezTo>
                  <a:close/>
                  <a:moveTo>
                    <a:pt x="159" y="312"/>
                  </a:moveTo>
                  <a:cubicBezTo>
                    <a:pt x="74" y="312"/>
                    <a:pt x="6" y="244"/>
                    <a:pt x="6" y="159"/>
                  </a:cubicBezTo>
                  <a:cubicBezTo>
                    <a:pt x="6" y="75"/>
                    <a:pt x="74" y="6"/>
                    <a:pt x="159" y="6"/>
                  </a:cubicBezTo>
                  <a:cubicBezTo>
                    <a:pt x="243" y="6"/>
                    <a:pt x="312" y="75"/>
                    <a:pt x="312" y="160"/>
                  </a:cubicBezTo>
                  <a:cubicBezTo>
                    <a:pt x="312" y="244"/>
                    <a:pt x="243" y="312"/>
                    <a:pt x="159" y="3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40"/>
            <p:cNvSpPr>
              <a:spLocks noEditPoints="1"/>
            </p:cNvSpPr>
            <p:nvPr userDrawn="1"/>
          </p:nvSpPr>
          <p:spPr bwMode="auto">
            <a:xfrm>
              <a:off x="8763063" y="4810429"/>
              <a:ext cx="407988" cy="204788"/>
            </a:xfrm>
            <a:custGeom>
              <a:avLst/>
              <a:gdLst>
                <a:gd name="T0" fmla="*/ 258 w 274"/>
                <a:gd name="T1" fmla="*/ 63 h 137"/>
                <a:gd name="T2" fmla="*/ 1 w 274"/>
                <a:gd name="T3" fmla="*/ 12 h 137"/>
                <a:gd name="T4" fmla="*/ 14 w 274"/>
                <a:gd name="T5" fmla="*/ 9 h 137"/>
                <a:gd name="T6" fmla="*/ 1 w 274"/>
                <a:gd name="T7" fmla="*/ 17 h 137"/>
                <a:gd name="T8" fmla="*/ 16 w 274"/>
                <a:gd name="T9" fmla="*/ 29 h 137"/>
                <a:gd name="T10" fmla="*/ 11 w 274"/>
                <a:gd name="T11" fmla="*/ 27 h 137"/>
                <a:gd name="T12" fmla="*/ 14 w 274"/>
                <a:gd name="T13" fmla="*/ 36 h 137"/>
                <a:gd name="T14" fmla="*/ 18 w 274"/>
                <a:gd name="T15" fmla="*/ 47 h 137"/>
                <a:gd name="T16" fmla="*/ 21 w 274"/>
                <a:gd name="T17" fmla="*/ 57 h 137"/>
                <a:gd name="T18" fmla="*/ 21 w 274"/>
                <a:gd name="T19" fmla="*/ 55 h 137"/>
                <a:gd name="T20" fmla="*/ 19 w 274"/>
                <a:gd name="T21" fmla="*/ 66 h 137"/>
                <a:gd name="T22" fmla="*/ 22 w 274"/>
                <a:gd name="T23" fmla="*/ 62 h 137"/>
                <a:gd name="T24" fmla="*/ 22 w 274"/>
                <a:gd name="T25" fmla="*/ 71 h 137"/>
                <a:gd name="T26" fmla="*/ 30 w 274"/>
                <a:gd name="T27" fmla="*/ 71 h 137"/>
                <a:gd name="T28" fmla="*/ 30 w 274"/>
                <a:gd name="T29" fmla="*/ 86 h 137"/>
                <a:gd name="T30" fmla="*/ 36 w 274"/>
                <a:gd name="T31" fmla="*/ 79 h 137"/>
                <a:gd name="T32" fmla="*/ 47 w 274"/>
                <a:gd name="T33" fmla="*/ 90 h 137"/>
                <a:gd name="T34" fmla="*/ 58 w 274"/>
                <a:gd name="T35" fmla="*/ 96 h 137"/>
                <a:gd name="T36" fmla="*/ 51 w 274"/>
                <a:gd name="T37" fmla="*/ 95 h 137"/>
                <a:gd name="T38" fmla="*/ 58 w 274"/>
                <a:gd name="T39" fmla="*/ 105 h 137"/>
                <a:gd name="T40" fmla="*/ 67 w 274"/>
                <a:gd name="T41" fmla="*/ 106 h 137"/>
                <a:gd name="T42" fmla="*/ 76 w 274"/>
                <a:gd name="T43" fmla="*/ 112 h 137"/>
                <a:gd name="T44" fmla="*/ 82 w 274"/>
                <a:gd name="T45" fmla="*/ 111 h 137"/>
                <a:gd name="T46" fmla="*/ 78 w 274"/>
                <a:gd name="T47" fmla="*/ 113 h 137"/>
                <a:gd name="T48" fmla="*/ 83 w 274"/>
                <a:gd name="T49" fmla="*/ 123 h 137"/>
                <a:gd name="T50" fmla="*/ 97 w 274"/>
                <a:gd name="T51" fmla="*/ 121 h 137"/>
                <a:gd name="T52" fmla="*/ 100 w 274"/>
                <a:gd name="T53" fmla="*/ 125 h 137"/>
                <a:gd name="T54" fmla="*/ 108 w 274"/>
                <a:gd name="T55" fmla="*/ 126 h 137"/>
                <a:gd name="T56" fmla="*/ 113 w 274"/>
                <a:gd name="T57" fmla="*/ 126 h 137"/>
                <a:gd name="T58" fmla="*/ 132 w 274"/>
                <a:gd name="T59" fmla="*/ 136 h 137"/>
                <a:gd name="T60" fmla="*/ 126 w 274"/>
                <a:gd name="T61" fmla="*/ 130 h 137"/>
                <a:gd name="T62" fmla="*/ 128 w 274"/>
                <a:gd name="T63" fmla="*/ 135 h 137"/>
                <a:gd name="T64" fmla="*/ 135 w 274"/>
                <a:gd name="T65" fmla="*/ 135 h 137"/>
                <a:gd name="T66" fmla="*/ 149 w 274"/>
                <a:gd name="T67" fmla="*/ 136 h 137"/>
                <a:gd name="T68" fmla="*/ 152 w 274"/>
                <a:gd name="T69" fmla="*/ 133 h 137"/>
                <a:gd name="T70" fmla="*/ 167 w 274"/>
                <a:gd name="T71" fmla="*/ 131 h 137"/>
                <a:gd name="T72" fmla="*/ 180 w 274"/>
                <a:gd name="T73" fmla="*/ 128 h 137"/>
                <a:gd name="T74" fmla="*/ 175 w 274"/>
                <a:gd name="T75" fmla="*/ 122 h 137"/>
                <a:gd name="T76" fmla="*/ 187 w 274"/>
                <a:gd name="T77" fmla="*/ 119 h 137"/>
                <a:gd name="T78" fmla="*/ 192 w 274"/>
                <a:gd name="T79" fmla="*/ 117 h 137"/>
                <a:gd name="T80" fmla="*/ 199 w 274"/>
                <a:gd name="T81" fmla="*/ 119 h 137"/>
                <a:gd name="T82" fmla="*/ 203 w 274"/>
                <a:gd name="T83" fmla="*/ 119 h 137"/>
                <a:gd name="T84" fmla="*/ 217 w 274"/>
                <a:gd name="T85" fmla="*/ 111 h 137"/>
                <a:gd name="T86" fmla="*/ 217 w 274"/>
                <a:gd name="T87" fmla="*/ 106 h 137"/>
                <a:gd name="T88" fmla="*/ 232 w 274"/>
                <a:gd name="T89" fmla="*/ 96 h 137"/>
                <a:gd name="T90" fmla="*/ 231 w 274"/>
                <a:gd name="T91" fmla="*/ 97 h 137"/>
                <a:gd name="T92" fmla="*/ 238 w 274"/>
                <a:gd name="T93" fmla="*/ 95 h 137"/>
                <a:gd name="T94" fmla="*/ 234 w 274"/>
                <a:gd name="T95" fmla="*/ 85 h 137"/>
                <a:gd name="T96" fmla="*/ 242 w 274"/>
                <a:gd name="T97" fmla="*/ 73 h 137"/>
                <a:gd name="T98" fmla="*/ 238 w 274"/>
                <a:gd name="T99" fmla="*/ 77 h 137"/>
                <a:gd name="T100" fmla="*/ 252 w 274"/>
                <a:gd name="T101" fmla="*/ 71 h 137"/>
                <a:gd name="T102" fmla="*/ 266 w 274"/>
                <a:gd name="T103" fmla="*/ 40 h 137"/>
                <a:gd name="T104" fmla="*/ 258 w 274"/>
                <a:gd name="T105" fmla="*/ 48 h 137"/>
                <a:gd name="T106" fmla="*/ 268 w 274"/>
                <a:gd name="T107" fmla="*/ 35 h 137"/>
                <a:gd name="T108" fmla="*/ 259 w 274"/>
                <a:gd name="T109" fmla="*/ 22 h 137"/>
                <a:gd name="T110" fmla="*/ 262 w 274"/>
                <a:gd name="T111" fmla="*/ 27 h 137"/>
                <a:gd name="T112" fmla="*/ 273 w 274"/>
                <a:gd name="T113" fmla="*/ 17 h 137"/>
                <a:gd name="T114" fmla="*/ 273 w 274"/>
                <a:gd name="T115" fmla="*/ 12 h 137"/>
                <a:gd name="T116" fmla="*/ 266 w 274"/>
                <a:gd name="T117" fmla="*/ 7 h 137"/>
                <a:gd name="T118" fmla="*/ 269 w 274"/>
                <a:gd name="T119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137">
                  <a:moveTo>
                    <a:pt x="250" y="51"/>
                  </a:moveTo>
                  <a:cubicBezTo>
                    <a:pt x="250" y="51"/>
                    <a:pt x="250" y="51"/>
                    <a:pt x="250" y="51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250" y="53"/>
                    <a:pt x="250" y="53"/>
                    <a:pt x="249" y="53"/>
                  </a:cubicBezTo>
                  <a:cubicBezTo>
                    <a:pt x="249" y="53"/>
                    <a:pt x="248" y="53"/>
                    <a:pt x="248" y="53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54"/>
                    <a:pt x="248" y="54"/>
                    <a:pt x="249" y="55"/>
                  </a:cubicBezTo>
                  <a:cubicBezTo>
                    <a:pt x="251" y="56"/>
                    <a:pt x="251" y="56"/>
                    <a:pt x="251" y="5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8" y="59"/>
                    <a:pt x="258" y="59"/>
                    <a:pt x="258" y="59"/>
                  </a:cubicBezTo>
                  <a:cubicBezTo>
                    <a:pt x="258" y="60"/>
                    <a:pt x="259" y="59"/>
                    <a:pt x="260" y="58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58" y="63"/>
                    <a:pt x="258" y="63"/>
                    <a:pt x="258" y="63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8" y="62"/>
                    <a:pt x="258" y="62"/>
                    <a:pt x="257" y="61"/>
                  </a:cubicBezTo>
                  <a:cubicBezTo>
                    <a:pt x="251" y="58"/>
                    <a:pt x="251" y="58"/>
                    <a:pt x="251" y="58"/>
                  </a:cubicBezTo>
                  <a:cubicBezTo>
                    <a:pt x="250" y="60"/>
                    <a:pt x="250" y="60"/>
                    <a:pt x="250" y="60"/>
                  </a:cubicBezTo>
                  <a:cubicBezTo>
                    <a:pt x="250" y="59"/>
                    <a:pt x="250" y="59"/>
                    <a:pt x="250" y="59"/>
                  </a:cubicBezTo>
                  <a:cubicBezTo>
                    <a:pt x="250" y="58"/>
                    <a:pt x="250" y="58"/>
                    <a:pt x="250" y="58"/>
                  </a:cubicBezTo>
                  <a:cubicBezTo>
                    <a:pt x="250" y="57"/>
                    <a:pt x="250" y="57"/>
                    <a:pt x="250" y="57"/>
                  </a:cubicBezTo>
                  <a:cubicBezTo>
                    <a:pt x="249" y="57"/>
                    <a:pt x="248" y="56"/>
                    <a:pt x="248" y="55"/>
                  </a:cubicBezTo>
                  <a:cubicBezTo>
                    <a:pt x="247" y="54"/>
                    <a:pt x="247" y="53"/>
                    <a:pt x="248" y="52"/>
                  </a:cubicBezTo>
                  <a:cubicBezTo>
                    <a:pt x="248" y="52"/>
                    <a:pt x="249" y="51"/>
                    <a:pt x="250" y="51"/>
                  </a:cubicBezTo>
                  <a:cubicBezTo>
                    <a:pt x="250" y="51"/>
                    <a:pt x="250" y="51"/>
                    <a:pt x="250" y="51"/>
                  </a:cubicBezTo>
                  <a:close/>
                  <a:moveTo>
                    <a:pt x="14" y="15"/>
                  </a:moveTo>
                  <a:cubicBezTo>
                    <a:pt x="14" y="14"/>
                    <a:pt x="14" y="13"/>
                    <a:pt x="1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2" y="13"/>
                    <a:pt x="1" y="12"/>
                  </a:cubicBezTo>
                  <a:cubicBezTo>
                    <a:pt x="0" y="11"/>
                    <a:pt x="0" y="10"/>
                    <a:pt x="0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3" y="27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3" y="24"/>
                    <a:pt x="4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0" y="23"/>
                    <a:pt x="10" y="22"/>
                  </a:cubicBezTo>
                  <a:cubicBezTo>
                    <a:pt x="11" y="22"/>
                    <a:pt x="11" y="21"/>
                    <a:pt x="10" y="21"/>
                  </a:cubicBezTo>
                  <a:cubicBezTo>
                    <a:pt x="10" y="20"/>
                    <a:pt x="10" y="19"/>
                    <a:pt x="9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4"/>
                    <a:pt x="9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lose/>
                  <a:moveTo>
                    <a:pt x="16" y="29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6" y="27"/>
                    <a:pt x="16" y="27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7" y="27"/>
                    <a:pt x="17" y="28"/>
                    <a:pt x="17" y="28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  <a:moveTo>
                    <a:pt x="4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5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1" y="28"/>
                    <a:pt x="11" y="2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lose/>
                  <a:moveTo>
                    <a:pt x="16" y="42"/>
                  </a:moveTo>
                  <a:cubicBezTo>
                    <a:pt x="16" y="41"/>
                    <a:pt x="15" y="41"/>
                    <a:pt x="14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4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6"/>
                    <a:pt x="14" y="36"/>
                  </a:cubicBezTo>
                  <a:cubicBezTo>
                    <a:pt x="14" y="36"/>
                    <a:pt x="14" y="36"/>
                    <a:pt x="13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5" y="40"/>
                    <a:pt x="15" y="40"/>
                  </a:cubicBezTo>
                  <a:cubicBezTo>
                    <a:pt x="16" y="40"/>
                    <a:pt x="16" y="40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lose/>
                  <a:moveTo>
                    <a:pt x="14" y="53"/>
                  </a:moveTo>
                  <a:cubicBezTo>
                    <a:pt x="13" y="53"/>
                    <a:pt x="12" y="53"/>
                    <a:pt x="11" y="52"/>
                  </a:cubicBezTo>
                  <a:cubicBezTo>
                    <a:pt x="10" y="51"/>
                    <a:pt x="10" y="51"/>
                    <a:pt x="9" y="50"/>
                  </a:cubicBezTo>
                  <a:cubicBezTo>
                    <a:pt x="9" y="49"/>
                    <a:pt x="9" y="48"/>
                    <a:pt x="9" y="47"/>
                  </a:cubicBezTo>
                  <a:cubicBezTo>
                    <a:pt x="10" y="46"/>
                    <a:pt x="11" y="45"/>
                    <a:pt x="12" y="45"/>
                  </a:cubicBezTo>
                  <a:cubicBezTo>
                    <a:pt x="13" y="44"/>
                    <a:pt x="14" y="44"/>
                    <a:pt x="16" y="45"/>
                  </a:cubicBezTo>
                  <a:cubicBezTo>
                    <a:pt x="17" y="45"/>
                    <a:pt x="18" y="46"/>
                    <a:pt x="18" y="47"/>
                  </a:cubicBezTo>
                  <a:cubicBezTo>
                    <a:pt x="18" y="48"/>
                    <a:pt x="18" y="49"/>
                    <a:pt x="18" y="50"/>
                  </a:cubicBezTo>
                  <a:cubicBezTo>
                    <a:pt x="18" y="51"/>
                    <a:pt x="17" y="51"/>
                    <a:pt x="16" y="5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2" y="46"/>
                    <a:pt x="12" y="47"/>
                    <a:pt x="11" y="48"/>
                  </a:cubicBezTo>
                  <a:cubicBezTo>
                    <a:pt x="10" y="49"/>
                    <a:pt x="10" y="49"/>
                    <a:pt x="10" y="51"/>
                  </a:cubicBezTo>
                  <a:cubicBezTo>
                    <a:pt x="11" y="51"/>
                    <a:pt x="11" y="52"/>
                    <a:pt x="12" y="52"/>
                  </a:cubicBezTo>
                  <a:cubicBezTo>
                    <a:pt x="13" y="52"/>
                    <a:pt x="14" y="52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lose/>
                  <a:moveTo>
                    <a:pt x="16" y="49"/>
                  </a:moveTo>
                  <a:cubicBezTo>
                    <a:pt x="18" y="49"/>
                    <a:pt x="18" y="48"/>
                    <a:pt x="18" y="47"/>
                  </a:cubicBezTo>
                  <a:cubicBezTo>
                    <a:pt x="17" y="45"/>
                    <a:pt x="16" y="45"/>
                    <a:pt x="14" y="45"/>
                  </a:cubicBezTo>
                  <a:cubicBezTo>
                    <a:pt x="16" y="49"/>
                    <a:pt x="16" y="49"/>
                    <a:pt x="16" y="49"/>
                  </a:cubicBezTo>
                  <a:close/>
                  <a:moveTo>
                    <a:pt x="22" y="58"/>
                  </a:moveTo>
                  <a:cubicBezTo>
                    <a:pt x="22" y="58"/>
                    <a:pt x="21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5"/>
                    <a:pt x="21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9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4" y="56"/>
                    <a:pt x="14" y="56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5"/>
                    <a:pt x="23" y="56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8"/>
                    <a:pt x="22" y="58"/>
                    <a:pt x="22" y="58"/>
                  </a:cubicBezTo>
                  <a:close/>
                  <a:moveTo>
                    <a:pt x="21" y="67"/>
                  </a:moveTo>
                  <a:cubicBezTo>
                    <a:pt x="20" y="68"/>
                    <a:pt x="19" y="68"/>
                    <a:pt x="18" y="67"/>
                  </a:cubicBezTo>
                  <a:cubicBezTo>
                    <a:pt x="18" y="67"/>
                    <a:pt x="17" y="67"/>
                    <a:pt x="17" y="66"/>
                  </a:cubicBezTo>
                  <a:cubicBezTo>
                    <a:pt x="17" y="65"/>
                    <a:pt x="16" y="65"/>
                    <a:pt x="16" y="65"/>
                  </a:cubicBezTo>
                  <a:cubicBezTo>
                    <a:pt x="16" y="64"/>
                    <a:pt x="16" y="64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7" y="63"/>
                    <a:pt x="16" y="64"/>
                    <a:pt x="17" y="65"/>
                  </a:cubicBezTo>
                  <a:cubicBezTo>
                    <a:pt x="18" y="65"/>
                    <a:pt x="18" y="66"/>
                    <a:pt x="18" y="66"/>
                  </a:cubicBezTo>
                  <a:cubicBezTo>
                    <a:pt x="18" y="66"/>
                    <a:pt x="19" y="66"/>
                    <a:pt x="19" y="66"/>
                  </a:cubicBezTo>
                  <a:cubicBezTo>
                    <a:pt x="20" y="65"/>
                    <a:pt x="20" y="65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0"/>
                    <a:pt x="21" y="59"/>
                  </a:cubicBezTo>
                  <a:cubicBezTo>
                    <a:pt x="22" y="59"/>
                    <a:pt x="22" y="59"/>
                    <a:pt x="23" y="59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25" y="61"/>
                    <a:pt x="25" y="61"/>
                    <a:pt x="25" y="62"/>
                  </a:cubicBezTo>
                  <a:cubicBezTo>
                    <a:pt x="25" y="62"/>
                    <a:pt x="25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3"/>
                    <a:pt x="25" y="61"/>
                    <a:pt x="25" y="61"/>
                  </a:cubicBezTo>
                  <a:cubicBezTo>
                    <a:pt x="25" y="60"/>
                    <a:pt x="24" y="60"/>
                    <a:pt x="24" y="60"/>
                  </a:cubicBezTo>
                  <a:cubicBezTo>
                    <a:pt x="24" y="60"/>
                    <a:pt x="23" y="60"/>
                    <a:pt x="23" y="60"/>
                  </a:cubicBezTo>
                  <a:cubicBezTo>
                    <a:pt x="22" y="60"/>
                    <a:pt x="22" y="61"/>
                    <a:pt x="22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6"/>
                    <a:pt x="22" y="67"/>
                    <a:pt x="21" y="67"/>
                  </a:cubicBezTo>
                  <a:close/>
                  <a:moveTo>
                    <a:pt x="33" y="67"/>
                  </a:move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6"/>
                    <a:pt x="31" y="66"/>
                  </a:cubicBezTo>
                  <a:cubicBezTo>
                    <a:pt x="31" y="66"/>
                    <a:pt x="31" y="66"/>
                    <a:pt x="31" y="65"/>
                  </a:cubicBezTo>
                  <a:cubicBezTo>
                    <a:pt x="31" y="65"/>
                    <a:pt x="32" y="65"/>
                    <a:pt x="32" y="65"/>
                  </a:cubicBezTo>
                  <a:cubicBezTo>
                    <a:pt x="32" y="65"/>
                    <a:pt x="32" y="64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5"/>
                    <a:pt x="34" y="65"/>
                    <a:pt x="33" y="66"/>
                  </a:cubicBezTo>
                  <a:cubicBezTo>
                    <a:pt x="33" y="66"/>
                    <a:pt x="33" y="66"/>
                    <a:pt x="33" y="67"/>
                  </a:cubicBezTo>
                  <a:close/>
                  <a:moveTo>
                    <a:pt x="22" y="75"/>
                  </a:move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2" y="72"/>
                    <a:pt x="22" y="71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8"/>
                    <a:pt x="28" y="68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2" y="73"/>
                    <a:pt x="22" y="73"/>
                    <a:pt x="22" y="75"/>
                  </a:cubicBezTo>
                  <a:cubicBezTo>
                    <a:pt x="22" y="75"/>
                    <a:pt x="22" y="75"/>
                    <a:pt x="22" y="75"/>
                  </a:cubicBezTo>
                  <a:close/>
                  <a:moveTo>
                    <a:pt x="28" y="80"/>
                  </a:moveTo>
                  <a:cubicBezTo>
                    <a:pt x="27" y="80"/>
                    <a:pt x="26" y="80"/>
                    <a:pt x="26" y="79"/>
                  </a:cubicBezTo>
                  <a:cubicBezTo>
                    <a:pt x="26" y="79"/>
                    <a:pt x="25" y="79"/>
                    <a:pt x="25" y="79"/>
                  </a:cubicBezTo>
                  <a:cubicBezTo>
                    <a:pt x="24" y="78"/>
                    <a:pt x="24" y="77"/>
                    <a:pt x="26" y="7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1" y="72"/>
                    <a:pt x="32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6" y="78"/>
                    <a:pt x="26" y="79"/>
                    <a:pt x="26" y="79"/>
                  </a:cubicBezTo>
                  <a:cubicBezTo>
                    <a:pt x="27" y="79"/>
                    <a:pt x="27" y="79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lose/>
                  <a:moveTo>
                    <a:pt x="40" y="84"/>
                  </a:moveTo>
                  <a:cubicBezTo>
                    <a:pt x="40" y="84"/>
                    <a:pt x="40" y="83"/>
                    <a:pt x="40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28" y="87"/>
                    <a:pt x="26" y="87"/>
                    <a:pt x="25" y="86"/>
                  </a:cubicBezTo>
                  <a:cubicBezTo>
                    <a:pt x="24" y="85"/>
                    <a:pt x="25" y="84"/>
                    <a:pt x="25" y="84"/>
                  </a:cubicBezTo>
                  <a:cubicBezTo>
                    <a:pt x="25" y="84"/>
                    <a:pt x="26" y="84"/>
                    <a:pt x="26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8" y="86"/>
                    <a:pt x="29" y="86"/>
                    <a:pt x="31" y="8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77"/>
                    <a:pt x="35" y="77"/>
                    <a:pt x="34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39" y="82"/>
                    <a:pt x="39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1"/>
                    <a:pt x="39" y="81"/>
                    <a:pt x="38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40" y="84"/>
                    <a:pt x="40" y="84"/>
                  </a:cubicBezTo>
                  <a:close/>
                  <a:moveTo>
                    <a:pt x="47" y="97"/>
                  </a:moveTo>
                  <a:cubicBezTo>
                    <a:pt x="46" y="97"/>
                    <a:pt x="45" y="98"/>
                    <a:pt x="44" y="98"/>
                  </a:cubicBezTo>
                  <a:cubicBezTo>
                    <a:pt x="42" y="98"/>
                    <a:pt x="41" y="98"/>
                    <a:pt x="40" y="97"/>
                  </a:cubicBezTo>
                  <a:cubicBezTo>
                    <a:pt x="40" y="96"/>
                    <a:pt x="39" y="95"/>
                    <a:pt x="39" y="94"/>
                  </a:cubicBezTo>
                  <a:cubicBezTo>
                    <a:pt x="39" y="93"/>
                    <a:pt x="40" y="91"/>
                    <a:pt x="41" y="91"/>
                  </a:cubicBezTo>
                  <a:cubicBezTo>
                    <a:pt x="42" y="90"/>
                    <a:pt x="43" y="89"/>
                    <a:pt x="44" y="89"/>
                  </a:cubicBezTo>
                  <a:cubicBezTo>
                    <a:pt x="45" y="89"/>
                    <a:pt x="46" y="89"/>
                    <a:pt x="47" y="90"/>
                  </a:cubicBezTo>
                  <a:cubicBezTo>
                    <a:pt x="48" y="91"/>
                    <a:pt x="49" y="92"/>
                    <a:pt x="49" y="93"/>
                  </a:cubicBezTo>
                  <a:cubicBezTo>
                    <a:pt x="49" y="95"/>
                    <a:pt x="48" y="95"/>
                    <a:pt x="47" y="97"/>
                  </a:cubicBezTo>
                  <a:close/>
                  <a:moveTo>
                    <a:pt x="45" y="96"/>
                  </a:moveTo>
                  <a:cubicBezTo>
                    <a:pt x="46" y="95"/>
                    <a:pt x="47" y="94"/>
                    <a:pt x="47" y="93"/>
                  </a:cubicBezTo>
                  <a:cubicBezTo>
                    <a:pt x="48" y="92"/>
                    <a:pt x="47" y="91"/>
                    <a:pt x="47" y="90"/>
                  </a:cubicBezTo>
                  <a:cubicBezTo>
                    <a:pt x="46" y="90"/>
                    <a:pt x="46" y="89"/>
                    <a:pt x="45" y="90"/>
                  </a:cubicBezTo>
                  <a:cubicBezTo>
                    <a:pt x="44" y="90"/>
                    <a:pt x="44" y="91"/>
                    <a:pt x="43" y="91"/>
                  </a:cubicBezTo>
                  <a:cubicBezTo>
                    <a:pt x="42" y="92"/>
                    <a:pt x="41" y="93"/>
                    <a:pt x="41" y="94"/>
                  </a:cubicBezTo>
                  <a:cubicBezTo>
                    <a:pt x="40" y="95"/>
                    <a:pt x="40" y="96"/>
                    <a:pt x="41" y="97"/>
                  </a:cubicBezTo>
                  <a:cubicBezTo>
                    <a:pt x="42" y="97"/>
                    <a:pt x="42" y="97"/>
                    <a:pt x="43" y="97"/>
                  </a:cubicBezTo>
                  <a:cubicBezTo>
                    <a:pt x="44" y="97"/>
                    <a:pt x="44" y="97"/>
                    <a:pt x="45" y="96"/>
                  </a:cubicBezTo>
                  <a:close/>
                  <a:moveTo>
                    <a:pt x="60" y="97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8" y="97"/>
                    <a:pt x="58" y="97"/>
                    <a:pt x="58" y="96"/>
                  </a:cubicBezTo>
                  <a:cubicBezTo>
                    <a:pt x="58" y="96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8" y="94"/>
                    <a:pt x="57" y="94"/>
                    <a:pt x="56" y="95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49" y="103"/>
                    <a:pt x="49" y="104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2"/>
                    <a:pt x="48" y="102"/>
                    <a:pt x="48" y="101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4" y="95"/>
                    <a:pt x="55" y="94"/>
                    <a:pt x="56" y="94"/>
                  </a:cubicBezTo>
                  <a:cubicBezTo>
                    <a:pt x="57" y="94"/>
                    <a:pt x="58" y="94"/>
                    <a:pt x="59" y="95"/>
                  </a:cubicBezTo>
                  <a:cubicBezTo>
                    <a:pt x="59" y="95"/>
                    <a:pt x="60" y="95"/>
                    <a:pt x="60" y="96"/>
                  </a:cubicBezTo>
                  <a:cubicBezTo>
                    <a:pt x="60" y="96"/>
                    <a:pt x="60" y="96"/>
                    <a:pt x="60" y="97"/>
                  </a:cubicBezTo>
                  <a:close/>
                  <a:moveTo>
                    <a:pt x="65" y="111"/>
                  </a:moveTo>
                  <a:cubicBezTo>
                    <a:pt x="64" y="113"/>
                    <a:pt x="63" y="113"/>
                    <a:pt x="62" y="113"/>
                  </a:cubicBezTo>
                  <a:cubicBezTo>
                    <a:pt x="61" y="113"/>
                    <a:pt x="60" y="113"/>
                    <a:pt x="59" y="112"/>
                  </a:cubicBezTo>
                  <a:cubicBezTo>
                    <a:pt x="58" y="112"/>
                    <a:pt x="58" y="111"/>
                    <a:pt x="58" y="111"/>
                  </a:cubicBezTo>
                  <a:cubicBezTo>
                    <a:pt x="57" y="111"/>
                    <a:pt x="57" y="110"/>
                    <a:pt x="57" y="110"/>
                  </a:cubicBezTo>
                  <a:cubicBezTo>
                    <a:pt x="56" y="109"/>
                    <a:pt x="56" y="110"/>
                    <a:pt x="56" y="110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8"/>
                    <a:pt x="58" y="110"/>
                    <a:pt x="59" y="111"/>
                  </a:cubicBezTo>
                  <a:cubicBezTo>
                    <a:pt x="60" y="112"/>
                    <a:pt x="60" y="112"/>
                    <a:pt x="61" y="112"/>
                  </a:cubicBezTo>
                  <a:cubicBezTo>
                    <a:pt x="62" y="112"/>
                    <a:pt x="62" y="111"/>
                    <a:pt x="62" y="111"/>
                  </a:cubicBezTo>
                  <a:cubicBezTo>
                    <a:pt x="63" y="110"/>
                    <a:pt x="63" y="109"/>
                    <a:pt x="62" y="107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4"/>
                    <a:pt x="61" y="102"/>
                    <a:pt x="62" y="101"/>
                  </a:cubicBezTo>
                  <a:cubicBezTo>
                    <a:pt x="62" y="100"/>
                    <a:pt x="63" y="100"/>
                    <a:pt x="64" y="99"/>
                  </a:cubicBezTo>
                  <a:cubicBezTo>
                    <a:pt x="65" y="99"/>
                    <a:pt x="66" y="99"/>
                    <a:pt x="67" y="100"/>
                  </a:cubicBezTo>
                  <a:cubicBezTo>
                    <a:pt x="67" y="101"/>
                    <a:pt x="68" y="101"/>
                    <a:pt x="68" y="101"/>
                  </a:cubicBezTo>
                  <a:cubicBezTo>
                    <a:pt x="68" y="102"/>
                    <a:pt x="68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8" y="104"/>
                    <a:pt x="68" y="102"/>
                    <a:pt x="66" y="101"/>
                  </a:cubicBezTo>
                  <a:cubicBezTo>
                    <a:pt x="66" y="101"/>
                    <a:pt x="65" y="101"/>
                    <a:pt x="64" y="101"/>
                  </a:cubicBezTo>
                  <a:cubicBezTo>
                    <a:pt x="64" y="101"/>
                    <a:pt x="64" y="101"/>
                    <a:pt x="63" y="101"/>
                  </a:cubicBezTo>
                  <a:cubicBezTo>
                    <a:pt x="63" y="102"/>
                    <a:pt x="63" y="102"/>
                    <a:pt x="63" y="103"/>
                  </a:cubicBezTo>
                  <a:cubicBezTo>
                    <a:pt x="63" y="103"/>
                    <a:pt x="63" y="104"/>
                    <a:pt x="64" y="10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9"/>
                    <a:pt x="66" y="111"/>
                    <a:pt x="65" y="111"/>
                  </a:cubicBezTo>
                  <a:close/>
                  <a:moveTo>
                    <a:pt x="74" y="117"/>
                  </a:moveTo>
                  <a:cubicBezTo>
                    <a:pt x="73" y="118"/>
                    <a:pt x="72" y="119"/>
                    <a:pt x="71" y="119"/>
                  </a:cubicBezTo>
                  <a:cubicBezTo>
                    <a:pt x="70" y="119"/>
                    <a:pt x="69" y="119"/>
                    <a:pt x="68" y="118"/>
                  </a:cubicBezTo>
                  <a:cubicBezTo>
                    <a:pt x="68" y="118"/>
                    <a:pt x="67" y="117"/>
                    <a:pt x="67" y="116"/>
                  </a:cubicBezTo>
                  <a:cubicBezTo>
                    <a:pt x="66" y="115"/>
                    <a:pt x="67" y="113"/>
                    <a:pt x="68" y="112"/>
                  </a:cubicBezTo>
                  <a:cubicBezTo>
                    <a:pt x="68" y="111"/>
                    <a:pt x="69" y="110"/>
                    <a:pt x="70" y="110"/>
                  </a:cubicBezTo>
                  <a:cubicBezTo>
                    <a:pt x="72" y="109"/>
                    <a:pt x="73" y="109"/>
                    <a:pt x="74" y="110"/>
                  </a:cubicBezTo>
                  <a:cubicBezTo>
                    <a:pt x="75" y="111"/>
                    <a:pt x="75" y="111"/>
                    <a:pt x="76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4"/>
                    <a:pt x="74" y="114"/>
                  </a:cubicBezTo>
                  <a:cubicBezTo>
                    <a:pt x="74" y="114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2"/>
                    <a:pt x="74" y="112"/>
                    <a:pt x="74" y="111"/>
                  </a:cubicBezTo>
                  <a:cubicBezTo>
                    <a:pt x="74" y="111"/>
                    <a:pt x="74" y="111"/>
                    <a:pt x="73" y="111"/>
                  </a:cubicBezTo>
                  <a:cubicBezTo>
                    <a:pt x="72" y="110"/>
                    <a:pt x="72" y="110"/>
                    <a:pt x="70" y="111"/>
                  </a:cubicBezTo>
                  <a:cubicBezTo>
                    <a:pt x="70" y="111"/>
                    <a:pt x="69" y="111"/>
                    <a:pt x="69" y="112"/>
                  </a:cubicBezTo>
                  <a:cubicBezTo>
                    <a:pt x="68" y="113"/>
                    <a:pt x="68" y="114"/>
                    <a:pt x="68" y="115"/>
                  </a:cubicBezTo>
                  <a:cubicBezTo>
                    <a:pt x="68" y="116"/>
                    <a:pt x="68" y="117"/>
                    <a:pt x="69" y="117"/>
                  </a:cubicBezTo>
                  <a:cubicBezTo>
                    <a:pt x="71" y="118"/>
                    <a:pt x="72" y="118"/>
                    <a:pt x="74" y="117"/>
                  </a:cubicBezTo>
                  <a:cubicBezTo>
                    <a:pt x="74" y="117"/>
                    <a:pt x="74" y="117"/>
                    <a:pt x="74" y="117"/>
                  </a:cubicBezTo>
                  <a:close/>
                  <a:moveTo>
                    <a:pt x="83" y="111"/>
                  </a:moveTo>
                  <a:cubicBezTo>
                    <a:pt x="83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1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1" y="109"/>
                    <a:pt x="81" y="109"/>
                    <a:pt x="82" y="109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10"/>
                    <a:pt x="83" y="110"/>
                  </a:cubicBezTo>
                  <a:cubicBezTo>
                    <a:pt x="83" y="111"/>
                    <a:pt x="83" y="111"/>
                    <a:pt x="83" y="111"/>
                  </a:cubicBezTo>
                  <a:close/>
                  <a:moveTo>
                    <a:pt x="78" y="123"/>
                  </a:moveTo>
                  <a:cubicBezTo>
                    <a:pt x="74" y="121"/>
                    <a:pt x="74" y="121"/>
                    <a:pt x="74" y="121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5" y="121"/>
                    <a:pt x="76" y="121"/>
                    <a:pt x="76" y="120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9" y="115"/>
                    <a:pt x="79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2"/>
                    <a:pt x="78" y="123"/>
                    <a:pt x="78" y="123"/>
                  </a:cubicBezTo>
                  <a:cubicBezTo>
                    <a:pt x="78" y="123"/>
                    <a:pt x="78" y="123"/>
                    <a:pt x="78" y="123"/>
                  </a:cubicBezTo>
                  <a:close/>
                  <a:moveTo>
                    <a:pt x="89" y="124"/>
                  </a:moveTo>
                  <a:cubicBezTo>
                    <a:pt x="88" y="125"/>
                    <a:pt x="87" y="125"/>
                    <a:pt x="86" y="126"/>
                  </a:cubicBezTo>
                  <a:cubicBezTo>
                    <a:pt x="85" y="126"/>
                    <a:pt x="84" y="126"/>
                    <a:pt x="84" y="126"/>
                  </a:cubicBezTo>
                  <a:cubicBezTo>
                    <a:pt x="82" y="125"/>
                    <a:pt x="82" y="125"/>
                    <a:pt x="82" y="124"/>
                  </a:cubicBezTo>
                  <a:cubicBezTo>
                    <a:pt x="81" y="123"/>
                    <a:pt x="81" y="121"/>
                    <a:pt x="82" y="120"/>
                  </a:cubicBezTo>
                  <a:cubicBezTo>
                    <a:pt x="82" y="119"/>
                    <a:pt x="83" y="118"/>
                    <a:pt x="84" y="117"/>
                  </a:cubicBezTo>
                  <a:cubicBezTo>
                    <a:pt x="85" y="117"/>
                    <a:pt x="86" y="117"/>
                    <a:pt x="87" y="117"/>
                  </a:cubicBezTo>
                  <a:cubicBezTo>
                    <a:pt x="88" y="118"/>
                    <a:pt x="89" y="119"/>
                    <a:pt x="89" y="119"/>
                  </a:cubicBezTo>
                  <a:cubicBezTo>
                    <a:pt x="90" y="120"/>
                    <a:pt x="90" y="121"/>
                    <a:pt x="89" y="122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3" y="121"/>
                    <a:pt x="83" y="122"/>
                    <a:pt x="83" y="123"/>
                  </a:cubicBezTo>
                  <a:cubicBezTo>
                    <a:pt x="83" y="124"/>
                    <a:pt x="84" y="124"/>
                    <a:pt x="84" y="125"/>
                  </a:cubicBezTo>
                  <a:cubicBezTo>
                    <a:pt x="85" y="125"/>
                    <a:pt x="86" y="125"/>
                    <a:pt x="86" y="125"/>
                  </a:cubicBezTo>
                  <a:cubicBezTo>
                    <a:pt x="88" y="125"/>
                    <a:pt x="88" y="124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lose/>
                  <a:moveTo>
                    <a:pt x="88" y="120"/>
                  </a:moveTo>
                  <a:cubicBezTo>
                    <a:pt x="88" y="119"/>
                    <a:pt x="88" y="118"/>
                    <a:pt x="87" y="117"/>
                  </a:cubicBezTo>
                  <a:cubicBezTo>
                    <a:pt x="86" y="117"/>
                    <a:pt x="84" y="117"/>
                    <a:pt x="84" y="119"/>
                  </a:cubicBezTo>
                  <a:cubicBezTo>
                    <a:pt x="88" y="120"/>
                    <a:pt x="88" y="120"/>
                    <a:pt x="88" y="120"/>
                  </a:cubicBezTo>
                  <a:close/>
                  <a:moveTo>
                    <a:pt x="98" y="131"/>
                  </a:moveTo>
                  <a:cubicBezTo>
                    <a:pt x="94" y="129"/>
                    <a:pt x="94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5" y="129"/>
                    <a:pt x="96" y="129"/>
                    <a:pt x="96" y="128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23"/>
                    <a:pt x="98" y="123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6" y="121"/>
                    <a:pt x="95" y="121"/>
                    <a:pt x="94" y="122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2" y="128"/>
                    <a:pt x="93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0"/>
                    <a:pt x="92" y="120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6" y="121"/>
                    <a:pt x="98" y="121"/>
                    <a:pt x="99" y="121"/>
                  </a:cubicBezTo>
                  <a:cubicBezTo>
                    <a:pt x="100" y="121"/>
                    <a:pt x="101" y="123"/>
                    <a:pt x="100" y="125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30"/>
                    <a:pt x="98" y="131"/>
                    <a:pt x="98" y="131"/>
                  </a:cubicBezTo>
                  <a:cubicBezTo>
                    <a:pt x="98" y="131"/>
                    <a:pt x="98" y="131"/>
                    <a:pt x="98" y="131"/>
                  </a:cubicBezTo>
                  <a:close/>
                  <a:moveTo>
                    <a:pt x="109" y="130"/>
                  </a:moveTo>
                  <a:cubicBezTo>
                    <a:pt x="108" y="131"/>
                    <a:pt x="107" y="132"/>
                    <a:pt x="107" y="132"/>
                  </a:cubicBezTo>
                  <a:cubicBezTo>
                    <a:pt x="106" y="133"/>
                    <a:pt x="105" y="133"/>
                    <a:pt x="104" y="133"/>
                  </a:cubicBezTo>
                  <a:cubicBezTo>
                    <a:pt x="103" y="132"/>
                    <a:pt x="102" y="132"/>
                    <a:pt x="102" y="131"/>
                  </a:cubicBezTo>
                  <a:cubicBezTo>
                    <a:pt x="101" y="129"/>
                    <a:pt x="101" y="128"/>
                    <a:pt x="101" y="127"/>
                  </a:cubicBezTo>
                  <a:cubicBezTo>
                    <a:pt x="102" y="126"/>
                    <a:pt x="102" y="125"/>
                    <a:pt x="103" y="124"/>
                  </a:cubicBezTo>
                  <a:cubicBezTo>
                    <a:pt x="104" y="123"/>
                    <a:pt x="106" y="123"/>
                    <a:pt x="107" y="123"/>
                  </a:cubicBezTo>
                  <a:cubicBezTo>
                    <a:pt x="108" y="123"/>
                    <a:pt x="108" y="123"/>
                    <a:pt x="109" y="124"/>
                  </a:cubicBezTo>
                  <a:cubicBezTo>
                    <a:pt x="109" y="125"/>
                    <a:pt x="110" y="125"/>
                    <a:pt x="109" y="126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5"/>
                    <a:pt x="108" y="125"/>
                    <a:pt x="108" y="125"/>
                  </a:cubicBezTo>
                  <a:cubicBezTo>
                    <a:pt x="108" y="125"/>
                    <a:pt x="108" y="124"/>
                    <a:pt x="108" y="124"/>
                  </a:cubicBezTo>
                  <a:cubicBezTo>
                    <a:pt x="107" y="123"/>
                    <a:pt x="107" y="123"/>
                    <a:pt x="107" y="123"/>
                  </a:cubicBezTo>
                  <a:cubicBezTo>
                    <a:pt x="106" y="123"/>
                    <a:pt x="105" y="123"/>
                    <a:pt x="104" y="124"/>
                  </a:cubicBezTo>
                  <a:cubicBezTo>
                    <a:pt x="104" y="124"/>
                    <a:pt x="104" y="125"/>
                    <a:pt x="103" y="126"/>
                  </a:cubicBezTo>
                  <a:cubicBezTo>
                    <a:pt x="103" y="127"/>
                    <a:pt x="103" y="128"/>
                    <a:pt x="104" y="129"/>
                  </a:cubicBezTo>
                  <a:cubicBezTo>
                    <a:pt x="104" y="129"/>
                    <a:pt x="105" y="130"/>
                    <a:pt x="106" y="130"/>
                  </a:cubicBezTo>
                  <a:cubicBezTo>
                    <a:pt x="106" y="131"/>
                    <a:pt x="107" y="131"/>
                    <a:pt x="109" y="130"/>
                  </a:cubicBezTo>
                  <a:cubicBezTo>
                    <a:pt x="109" y="130"/>
                    <a:pt x="109" y="130"/>
                    <a:pt x="109" y="130"/>
                  </a:cubicBezTo>
                  <a:close/>
                  <a:moveTo>
                    <a:pt x="119" y="132"/>
                  </a:moveTo>
                  <a:cubicBezTo>
                    <a:pt x="118" y="133"/>
                    <a:pt x="118" y="133"/>
                    <a:pt x="117" y="134"/>
                  </a:cubicBezTo>
                  <a:cubicBezTo>
                    <a:pt x="116" y="134"/>
                    <a:pt x="115" y="135"/>
                    <a:pt x="114" y="134"/>
                  </a:cubicBezTo>
                  <a:cubicBezTo>
                    <a:pt x="113" y="134"/>
                    <a:pt x="112" y="133"/>
                    <a:pt x="112" y="133"/>
                  </a:cubicBezTo>
                  <a:cubicBezTo>
                    <a:pt x="111" y="131"/>
                    <a:pt x="111" y="130"/>
                    <a:pt x="111" y="129"/>
                  </a:cubicBezTo>
                  <a:cubicBezTo>
                    <a:pt x="112" y="128"/>
                    <a:pt x="112" y="127"/>
                    <a:pt x="113" y="126"/>
                  </a:cubicBezTo>
                  <a:cubicBezTo>
                    <a:pt x="114" y="125"/>
                    <a:pt x="115" y="125"/>
                    <a:pt x="116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19" y="127"/>
                    <a:pt x="120" y="128"/>
                    <a:pt x="119" y="129"/>
                  </a:cubicBezTo>
                  <a:cubicBezTo>
                    <a:pt x="113" y="128"/>
                    <a:pt x="113" y="128"/>
                    <a:pt x="113" y="128"/>
                  </a:cubicBezTo>
                  <a:cubicBezTo>
                    <a:pt x="112" y="129"/>
                    <a:pt x="113" y="131"/>
                    <a:pt x="113" y="131"/>
                  </a:cubicBezTo>
                  <a:cubicBezTo>
                    <a:pt x="114" y="132"/>
                    <a:pt x="114" y="133"/>
                    <a:pt x="115" y="133"/>
                  </a:cubicBezTo>
                  <a:cubicBezTo>
                    <a:pt x="116" y="133"/>
                    <a:pt x="116" y="133"/>
                    <a:pt x="117" y="133"/>
                  </a:cubicBezTo>
                  <a:cubicBezTo>
                    <a:pt x="118" y="133"/>
                    <a:pt x="118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lose/>
                  <a:moveTo>
                    <a:pt x="117" y="129"/>
                  </a:moveTo>
                  <a:cubicBezTo>
                    <a:pt x="117" y="127"/>
                    <a:pt x="116" y="126"/>
                    <a:pt x="115" y="126"/>
                  </a:cubicBezTo>
                  <a:cubicBezTo>
                    <a:pt x="114" y="125"/>
                    <a:pt x="113" y="126"/>
                    <a:pt x="112" y="128"/>
                  </a:cubicBezTo>
                  <a:cubicBezTo>
                    <a:pt x="117" y="129"/>
                    <a:pt x="117" y="129"/>
                    <a:pt x="117" y="129"/>
                  </a:cubicBezTo>
                  <a:close/>
                  <a:moveTo>
                    <a:pt x="133" y="135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37"/>
                    <a:pt x="131" y="137"/>
                    <a:pt x="131" y="137"/>
                  </a:cubicBezTo>
                  <a:cubicBezTo>
                    <a:pt x="130" y="137"/>
                    <a:pt x="130" y="136"/>
                    <a:pt x="130" y="135"/>
                  </a:cubicBezTo>
                  <a:cubicBezTo>
                    <a:pt x="130" y="135"/>
                    <a:pt x="129" y="136"/>
                    <a:pt x="128" y="136"/>
                  </a:cubicBezTo>
                  <a:cubicBezTo>
                    <a:pt x="128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5" y="135"/>
                  </a:cubicBezTo>
                  <a:cubicBezTo>
                    <a:pt x="125" y="135"/>
                    <a:pt x="125" y="135"/>
                    <a:pt x="125" y="134"/>
                  </a:cubicBezTo>
                  <a:cubicBezTo>
                    <a:pt x="125" y="133"/>
                    <a:pt x="126" y="132"/>
                    <a:pt x="127" y="131"/>
                  </a:cubicBezTo>
                  <a:cubicBezTo>
                    <a:pt x="128" y="131"/>
                    <a:pt x="129" y="130"/>
                    <a:pt x="130" y="130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0" y="128"/>
                    <a:pt x="130" y="127"/>
                    <a:pt x="129" y="127"/>
                  </a:cubicBezTo>
                  <a:cubicBezTo>
                    <a:pt x="128" y="127"/>
                    <a:pt x="128" y="127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9"/>
                    <a:pt x="128" y="129"/>
                    <a:pt x="127" y="129"/>
                  </a:cubicBezTo>
                  <a:cubicBezTo>
                    <a:pt x="127" y="130"/>
                    <a:pt x="127" y="130"/>
                    <a:pt x="126" y="130"/>
                  </a:cubicBezTo>
                  <a:cubicBezTo>
                    <a:pt x="126" y="130"/>
                    <a:pt x="126" y="130"/>
                    <a:pt x="126" y="129"/>
                  </a:cubicBezTo>
                  <a:cubicBezTo>
                    <a:pt x="125" y="129"/>
                    <a:pt x="125" y="129"/>
                    <a:pt x="126" y="129"/>
                  </a:cubicBezTo>
                  <a:cubicBezTo>
                    <a:pt x="126" y="128"/>
                    <a:pt x="126" y="128"/>
                    <a:pt x="127" y="127"/>
                  </a:cubicBezTo>
                  <a:cubicBezTo>
                    <a:pt x="128" y="127"/>
                    <a:pt x="128" y="127"/>
                    <a:pt x="129" y="127"/>
                  </a:cubicBezTo>
                  <a:cubicBezTo>
                    <a:pt x="130" y="127"/>
                    <a:pt x="131" y="127"/>
                    <a:pt x="132" y="128"/>
                  </a:cubicBezTo>
                  <a:cubicBezTo>
                    <a:pt x="132" y="128"/>
                    <a:pt x="132" y="129"/>
                    <a:pt x="132" y="130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  <a:moveTo>
                    <a:pt x="130" y="134"/>
                  </a:moveTo>
                  <a:cubicBezTo>
                    <a:pt x="130" y="131"/>
                    <a:pt x="130" y="131"/>
                    <a:pt x="130" y="131"/>
                  </a:cubicBezTo>
                  <a:cubicBezTo>
                    <a:pt x="129" y="131"/>
                    <a:pt x="128" y="131"/>
                    <a:pt x="128" y="131"/>
                  </a:cubicBezTo>
                  <a:cubicBezTo>
                    <a:pt x="127" y="132"/>
                    <a:pt x="126" y="132"/>
                    <a:pt x="126" y="133"/>
                  </a:cubicBezTo>
                  <a:cubicBezTo>
                    <a:pt x="126" y="134"/>
                    <a:pt x="127" y="135"/>
                    <a:pt x="128" y="135"/>
                  </a:cubicBezTo>
                  <a:cubicBezTo>
                    <a:pt x="128" y="135"/>
                    <a:pt x="129" y="135"/>
                    <a:pt x="130" y="134"/>
                  </a:cubicBezTo>
                  <a:close/>
                  <a:moveTo>
                    <a:pt x="144" y="136"/>
                  </a:move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1" y="135"/>
                    <a:pt x="141" y="135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1" y="129"/>
                    <a:pt x="141" y="129"/>
                    <a:pt x="140" y="128"/>
                  </a:cubicBezTo>
                  <a:cubicBezTo>
                    <a:pt x="140" y="128"/>
                    <a:pt x="140" y="128"/>
                    <a:pt x="139" y="128"/>
                  </a:cubicBezTo>
                  <a:cubicBezTo>
                    <a:pt x="138" y="128"/>
                    <a:pt x="138" y="128"/>
                    <a:pt x="137" y="129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5"/>
                    <a:pt x="137" y="136"/>
                    <a:pt x="138" y="136"/>
                  </a:cubicBezTo>
                  <a:cubicBezTo>
                    <a:pt x="138" y="136"/>
                    <a:pt x="138" y="136"/>
                    <a:pt x="138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5" y="135"/>
                    <a:pt x="135" y="135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8"/>
                    <a:pt x="134" y="128"/>
                  </a:cubicBezTo>
                  <a:cubicBezTo>
                    <a:pt x="134" y="128"/>
                    <a:pt x="134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7" y="127"/>
                    <a:pt x="138" y="127"/>
                    <a:pt x="140" y="127"/>
                  </a:cubicBezTo>
                  <a:cubicBezTo>
                    <a:pt x="141" y="127"/>
                    <a:pt x="142" y="127"/>
                    <a:pt x="142" y="130"/>
                  </a:cubicBezTo>
                  <a:cubicBezTo>
                    <a:pt x="142" y="135"/>
                    <a:pt x="142" y="135"/>
                    <a:pt x="142" y="135"/>
                  </a:cubicBezTo>
                  <a:cubicBezTo>
                    <a:pt x="143" y="135"/>
                    <a:pt x="143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lose/>
                  <a:moveTo>
                    <a:pt x="155" y="134"/>
                  </a:moveTo>
                  <a:cubicBezTo>
                    <a:pt x="154" y="135"/>
                    <a:pt x="153" y="135"/>
                    <a:pt x="152" y="136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1" y="135"/>
                    <a:pt x="150" y="136"/>
                    <a:pt x="149" y="136"/>
                  </a:cubicBezTo>
                  <a:cubicBezTo>
                    <a:pt x="148" y="136"/>
                    <a:pt x="148" y="136"/>
                    <a:pt x="147" y="135"/>
                  </a:cubicBezTo>
                  <a:cubicBezTo>
                    <a:pt x="146" y="134"/>
                    <a:pt x="145" y="133"/>
                    <a:pt x="145" y="131"/>
                  </a:cubicBezTo>
                  <a:cubicBezTo>
                    <a:pt x="145" y="130"/>
                    <a:pt x="146" y="129"/>
                    <a:pt x="146" y="128"/>
                  </a:cubicBezTo>
                  <a:cubicBezTo>
                    <a:pt x="146" y="127"/>
                    <a:pt x="148" y="126"/>
                    <a:pt x="149" y="126"/>
                  </a:cubicBezTo>
                  <a:cubicBezTo>
                    <a:pt x="150" y="126"/>
                    <a:pt x="150" y="126"/>
                    <a:pt x="151" y="127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50" y="123"/>
                    <a:pt x="150" y="123"/>
                    <a:pt x="149" y="123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0" y="123"/>
                    <a:pt x="150" y="122"/>
                    <a:pt x="152" y="121"/>
                  </a:cubicBezTo>
                  <a:cubicBezTo>
                    <a:pt x="153" y="133"/>
                    <a:pt x="153" y="133"/>
                    <a:pt x="153" y="133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lose/>
                  <a:moveTo>
                    <a:pt x="152" y="133"/>
                  </a:moveTo>
                  <a:cubicBezTo>
                    <a:pt x="152" y="129"/>
                    <a:pt x="152" y="129"/>
                    <a:pt x="152" y="129"/>
                  </a:cubicBezTo>
                  <a:cubicBezTo>
                    <a:pt x="152" y="128"/>
                    <a:pt x="151" y="128"/>
                    <a:pt x="151" y="127"/>
                  </a:cubicBezTo>
                  <a:cubicBezTo>
                    <a:pt x="150" y="127"/>
                    <a:pt x="150" y="127"/>
                    <a:pt x="149" y="127"/>
                  </a:cubicBezTo>
                  <a:cubicBezTo>
                    <a:pt x="148" y="127"/>
                    <a:pt x="148" y="127"/>
                    <a:pt x="147" y="128"/>
                  </a:cubicBezTo>
                  <a:cubicBezTo>
                    <a:pt x="147" y="129"/>
                    <a:pt x="147" y="130"/>
                    <a:pt x="147" y="131"/>
                  </a:cubicBezTo>
                  <a:cubicBezTo>
                    <a:pt x="147" y="132"/>
                    <a:pt x="147" y="133"/>
                    <a:pt x="148" y="134"/>
                  </a:cubicBezTo>
                  <a:cubicBezTo>
                    <a:pt x="148" y="135"/>
                    <a:pt x="149" y="135"/>
                    <a:pt x="150" y="135"/>
                  </a:cubicBezTo>
                  <a:cubicBezTo>
                    <a:pt x="150" y="135"/>
                    <a:pt x="150" y="135"/>
                    <a:pt x="151" y="135"/>
                  </a:cubicBezTo>
                  <a:cubicBezTo>
                    <a:pt x="152" y="134"/>
                    <a:pt x="152" y="134"/>
                    <a:pt x="152" y="133"/>
                  </a:cubicBezTo>
                  <a:close/>
                  <a:moveTo>
                    <a:pt x="170" y="122"/>
                  </a:moveTo>
                  <a:cubicBezTo>
                    <a:pt x="170" y="122"/>
                    <a:pt x="170" y="122"/>
                    <a:pt x="170" y="122"/>
                  </a:cubicBezTo>
                  <a:cubicBezTo>
                    <a:pt x="169" y="121"/>
                    <a:pt x="169" y="120"/>
                    <a:pt x="169" y="120"/>
                  </a:cubicBezTo>
                  <a:cubicBezTo>
                    <a:pt x="168" y="120"/>
                    <a:pt x="168" y="120"/>
                    <a:pt x="167" y="120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2"/>
                    <a:pt x="168" y="132"/>
                    <a:pt x="170" y="132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5" y="133"/>
                    <a:pt x="166" y="132"/>
                    <a:pt x="165" y="131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0" y="121"/>
                    <a:pt x="160" y="122"/>
                    <a:pt x="159" y="122"/>
                  </a:cubicBezTo>
                  <a:cubicBezTo>
                    <a:pt x="159" y="123"/>
                    <a:pt x="159" y="123"/>
                    <a:pt x="159" y="124"/>
                  </a:cubicBezTo>
                  <a:cubicBezTo>
                    <a:pt x="159" y="124"/>
                    <a:pt x="159" y="124"/>
                    <a:pt x="159" y="124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22"/>
                    <a:pt x="170" y="122"/>
                    <a:pt x="170" y="122"/>
                  </a:cubicBezTo>
                  <a:close/>
                  <a:moveTo>
                    <a:pt x="181" y="125"/>
                  </a:moveTo>
                  <a:cubicBezTo>
                    <a:pt x="181" y="126"/>
                    <a:pt x="181" y="127"/>
                    <a:pt x="180" y="128"/>
                  </a:cubicBezTo>
                  <a:cubicBezTo>
                    <a:pt x="180" y="129"/>
                    <a:pt x="179" y="130"/>
                    <a:pt x="178" y="130"/>
                  </a:cubicBezTo>
                  <a:cubicBezTo>
                    <a:pt x="177" y="131"/>
                    <a:pt x="176" y="131"/>
                    <a:pt x="176" y="130"/>
                  </a:cubicBezTo>
                  <a:cubicBezTo>
                    <a:pt x="174" y="129"/>
                    <a:pt x="174" y="128"/>
                    <a:pt x="173" y="127"/>
                  </a:cubicBezTo>
                  <a:cubicBezTo>
                    <a:pt x="173" y="126"/>
                    <a:pt x="173" y="125"/>
                    <a:pt x="173" y="123"/>
                  </a:cubicBezTo>
                  <a:cubicBezTo>
                    <a:pt x="174" y="122"/>
                    <a:pt x="174" y="121"/>
                    <a:pt x="176" y="121"/>
                  </a:cubicBezTo>
                  <a:cubicBezTo>
                    <a:pt x="177" y="121"/>
                    <a:pt x="178" y="121"/>
                    <a:pt x="178" y="121"/>
                  </a:cubicBezTo>
                  <a:cubicBezTo>
                    <a:pt x="179" y="121"/>
                    <a:pt x="180" y="122"/>
                    <a:pt x="180" y="123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5" y="126"/>
                    <a:pt x="176" y="127"/>
                    <a:pt x="176" y="128"/>
                  </a:cubicBezTo>
                  <a:cubicBezTo>
                    <a:pt x="177" y="129"/>
                    <a:pt x="178" y="129"/>
                    <a:pt x="179" y="128"/>
                  </a:cubicBezTo>
                  <a:cubicBezTo>
                    <a:pt x="180" y="128"/>
                    <a:pt x="180" y="127"/>
                    <a:pt x="181" y="127"/>
                  </a:cubicBezTo>
                  <a:cubicBezTo>
                    <a:pt x="180" y="127"/>
                    <a:pt x="181" y="126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lose/>
                  <a:moveTo>
                    <a:pt x="178" y="123"/>
                  </a:moveTo>
                  <a:cubicBezTo>
                    <a:pt x="177" y="122"/>
                    <a:pt x="176" y="121"/>
                    <a:pt x="175" y="122"/>
                  </a:cubicBezTo>
                  <a:cubicBezTo>
                    <a:pt x="174" y="122"/>
                    <a:pt x="173" y="123"/>
                    <a:pt x="173" y="125"/>
                  </a:cubicBezTo>
                  <a:cubicBezTo>
                    <a:pt x="178" y="123"/>
                    <a:pt x="178" y="123"/>
                    <a:pt x="178" y="123"/>
                  </a:cubicBezTo>
                  <a:close/>
                  <a:moveTo>
                    <a:pt x="190" y="122"/>
                  </a:moveTo>
                  <a:cubicBezTo>
                    <a:pt x="190" y="123"/>
                    <a:pt x="190" y="124"/>
                    <a:pt x="190" y="125"/>
                  </a:cubicBezTo>
                  <a:cubicBezTo>
                    <a:pt x="189" y="126"/>
                    <a:pt x="188" y="127"/>
                    <a:pt x="188" y="127"/>
                  </a:cubicBezTo>
                  <a:cubicBezTo>
                    <a:pt x="186" y="127"/>
                    <a:pt x="186" y="127"/>
                    <a:pt x="184" y="127"/>
                  </a:cubicBezTo>
                  <a:cubicBezTo>
                    <a:pt x="183" y="127"/>
                    <a:pt x="182" y="125"/>
                    <a:pt x="182" y="124"/>
                  </a:cubicBezTo>
                  <a:cubicBezTo>
                    <a:pt x="182" y="123"/>
                    <a:pt x="182" y="122"/>
                    <a:pt x="182" y="121"/>
                  </a:cubicBezTo>
                  <a:cubicBezTo>
                    <a:pt x="182" y="119"/>
                    <a:pt x="183" y="119"/>
                    <a:pt x="185" y="118"/>
                  </a:cubicBezTo>
                  <a:cubicBezTo>
                    <a:pt x="186" y="118"/>
                    <a:pt x="186" y="118"/>
                    <a:pt x="187" y="118"/>
                  </a:cubicBezTo>
                  <a:cubicBezTo>
                    <a:pt x="188" y="118"/>
                    <a:pt x="188" y="118"/>
                    <a:pt x="188" y="119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0"/>
                    <a:pt x="188" y="120"/>
                    <a:pt x="187" y="120"/>
                  </a:cubicBezTo>
                  <a:cubicBezTo>
                    <a:pt x="187" y="120"/>
                    <a:pt x="187" y="119"/>
                    <a:pt x="187" y="119"/>
                  </a:cubicBezTo>
                  <a:cubicBezTo>
                    <a:pt x="187" y="119"/>
                    <a:pt x="186" y="119"/>
                    <a:pt x="186" y="119"/>
                  </a:cubicBezTo>
                  <a:cubicBezTo>
                    <a:pt x="186" y="119"/>
                    <a:pt x="185" y="119"/>
                    <a:pt x="185" y="119"/>
                  </a:cubicBezTo>
                  <a:cubicBezTo>
                    <a:pt x="184" y="119"/>
                    <a:pt x="183" y="120"/>
                    <a:pt x="183" y="121"/>
                  </a:cubicBezTo>
                  <a:cubicBezTo>
                    <a:pt x="183" y="121"/>
                    <a:pt x="183" y="122"/>
                    <a:pt x="184" y="123"/>
                  </a:cubicBezTo>
                  <a:cubicBezTo>
                    <a:pt x="184" y="124"/>
                    <a:pt x="185" y="125"/>
                    <a:pt x="186" y="125"/>
                  </a:cubicBezTo>
                  <a:cubicBezTo>
                    <a:pt x="186" y="126"/>
                    <a:pt x="187" y="126"/>
                    <a:pt x="188" y="126"/>
                  </a:cubicBezTo>
                  <a:cubicBezTo>
                    <a:pt x="189" y="125"/>
                    <a:pt x="190" y="124"/>
                    <a:pt x="190" y="122"/>
                  </a:cubicBezTo>
                  <a:cubicBezTo>
                    <a:pt x="190" y="122"/>
                    <a:pt x="190" y="122"/>
                    <a:pt x="190" y="122"/>
                  </a:cubicBezTo>
                  <a:close/>
                  <a:moveTo>
                    <a:pt x="202" y="120"/>
                  </a:move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9" y="121"/>
                    <a:pt x="199" y="121"/>
                    <a:pt x="198" y="120"/>
                  </a:cubicBezTo>
                  <a:cubicBezTo>
                    <a:pt x="196" y="115"/>
                    <a:pt x="196" y="115"/>
                    <a:pt x="196" y="115"/>
                  </a:cubicBezTo>
                  <a:cubicBezTo>
                    <a:pt x="195" y="114"/>
                    <a:pt x="195" y="114"/>
                    <a:pt x="194" y="115"/>
                  </a:cubicBezTo>
                  <a:cubicBezTo>
                    <a:pt x="193" y="115"/>
                    <a:pt x="192" y="116"/>
                    <a:pt x="192" y="117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5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3" y="123"/>
                    <a:pt x="193" y="123"/>
                    <a:pt x="192" y="122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7" y="113"/>
                    <a:pt x="187" y="113"/>
                    <a:pt x="187" y="113"/>
                  </a:cubicBezTo>
                  <a:cubicBezTo>
                    <a:pt x="187" y="113"/>
                    <a:pt x="186" y="113"/>
                    <a:pt x="186" y="113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6" y="112"/>
                    <a:pt x="187" y="111"/>
                    <a:pt x="188" y="110"/>
                  </a:cubicBezTo>
                  <a:cubicBezTo>
                    <a:pt x="191" y="116"/>
                    <a:pt x="191" y="116"/>
                    <a:pt x="191" y="116"/>
                  </a:cubicBezTo>
                  <a:cubicBezTo>
                    <a:pt x="192" y="114"/>
                    <a:pt x="192" y="113"/>
                    <a:pt x="193" y="113"/>
                  </a:cubicBezTo>
                  <a:cubicBezTo>
                    <a:pt x="195" y="112"/>
                    <a:pt x="196" y="113"/>
                    <a:pt x="197" y="115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0" y="120"/>
                    <a:pt x="201" y="120"/>
                    <a:pt x="202" y="120"/>
                  </a:cubicBezTo>
                  <a:cubicBezTo>
                    <a:pt x="202" y="120"/>
                    <a:pt x="202" y="120"/>
                    <a:pt x="202" y="120"/>
                  </a:cubicBezTo>
                  <a:close/>
                  <a:moveTo>
                    <a:pt x="212" y="114"/>
                  </a:moveTo>
                  <a:cubicBezTo>
                    <a:pt x="208" y="116"/>
                    <a:pt x="208" y="116"/>
                    <a:pt x="208" y="116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09" y="115"/>
                    <a:pt x="209" y="115"/>
                    <a:pt x="209" y="114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5" y="109"/>
                    <a:pt x="205" y="109"/>
                    <a:pt x="204" y="109"/>
                  </a:cubicBezTo>
                  <a:cubicBezTo>
                    <a:pt x="203" y="110"/>
                    <a:pt x="202" y="111"/>
                    <a:pt x="202" y="111"/>
                  </a:cubicBezTo>
                  <a:cubicBezTo>
                    <a:pt x="205" y="116"/>
                    <a:pt x="205" y="116"/>
                    <a:pt x="205" y="116"/>
                  </a:cubicBezTo>
                  <a:cubicBezTo>
                    <a:pt x="206" y="117"/>
                    <a:pt x="206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4" y="119"/>
                    <a:pt x="204" y="118"/>
                    <a:pt x="204" y="117"/>
                  </a:cubicBezTo>
                  <a:cubicBezTo>
                    <a:pt x="201" y="113"/>
                    <a:pt x="201" y="113"/>
                    <a:pt x="201" y="113"/>
                  </a:cubicBezTo>
                  <a:cubicBezTo>
                    <a:pt x="200" y="112"/>
                    <a:pt x="200" y="112"/>
                    <a:pt x="200" y="112"/>
                  </a:cubicBezTo>
                  <a:cubicBezTo>
                    <a:pt x="200" y="112"/>
                    <a:pt x="200" y="112"/>
                    <a:pt x="199" y="113"/>
                  </a:cubicBezTo>
                  <a:cubicBezTo>
                    <a:pt x="199" y="112"/>
                    <a:pt x="199" y="112"/>
                    <a:pt x="199" y="112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202" y="110"/>
                    <a:pt x="203" y="109"/>
                    <a:pt x="204" y="108"/>
                  </a:cubicBezTo>
                  <a:cubicBezTo>
                    <a:pt x="205" y="107"/>
                    <a:pt x="206" y="108"/>
                    <a:pt x="208" y="110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4"/>
                    <a:pt x="211" y="115"/>
                    <a:pt x="212" y="114"/>
                  </a:cubicBezTo>
                  <a:cubicBezTo>
                    <a:pt x="212" y="114"/>
                    <a:pt x="212" y="114"/>
                    <a:pt x="212" y="114"/>
                  </a:cubicBezTo>
                  <a:close/>
                  <a:moveTo>
                    <a:pt x="218" y="104"/>
                  </a:moveTo>
                  <a:cubicBezTo>
                    <a:pt x="219" y="105"/>
                    <a:pt x="219" y="107"/>
                    <a:pt x="219" y="108"/>
                  </a:cubicBezTo>
                  <a:cubicBezTo>
                    <a:pt x="219" y="109"/>
                    <a:pt x="218" y="110"/>
                    <a:pt x="217" y="111"/>
                  </a:cubicBezTo>
                  <a:cubicBezTo>
                    <a:pt x="216" y="112"/>
                    <a:pt x="215" y="112"/>
                    <a:pt x="214" y="112"/>
                  </a:cubicBezTo>
                  <a:cubicBezTo>
                    <a:pt x="212" y="111"/>
                    <a:pt x="211" y="111"/>
                    <a:pt x="210" y="110"/>
                  </a:cubicBezTo>
                  <a:cubicBezTo>
                    <a:pt x="210" y="109"/>
                    <a:pt x="209" y="107"/>
                    <a:pt x="209" y="106"/>
                  </a:cubicBezTo>
                  <a:cubicBezTo>
                    <a:pt x="209" y="105"/>
                    <a:pt x="210" y="104"/>
                    <a:pt x="211" y="103"/>
                  </a:cubicBezTo>
                  <a:cubicBezTo>
                    <a:pt x="212" y="102"/>
                    <a:pt x="214" y="102"/>
                    <a:pt x="215" y="102"/>
                  </a:cubicBezTo>
                  <a:cubicBezTo>
                    <a:pt x="216" y="102"/>
                    <a:pt x="217" y="103"/>
                    <a:pt x="218" y="104"/>
                  </a:cubicBezTo>
                  <a:close/>
                  <a:moveTo>
                    <a:pt x="217" y="106"/>
                  </a:moveTo>
                  <a:cubicBezTo>
                    <a:pt x="216" y="105"/>
                    <a:pt x="215" y="104"/>
                    <a:pt x="214" y="103"/>
                  </a:cubicBezTo>
                  <a:cubicBezTo>
                    <a:pt x="213" y="103"/>
                    <a:pt x="212" y="103"/>
                    <a:pt x="212" y="103"/>
                  </a:cubicBezTo>
                  <a:cubicBezTo>
                    <a:pt x="211" y="104"/>
                    <a:pt x="211" y="105"/>
                    <a:pt x="211" y="105"/>
                  </a:cubicBezTo>
                  <a:cubicBezTo>
                    <a:pt x="211" y="106"/>
                    <a:pt x="211" y="107"/>
                    <a:pt x="212" y="108"/>
                  </a:cubicBezTo>
                  <a:cubicBezTo>
                    <a:pt x="212" y="109"/>
                    <a:pt x="213" y="110"/>
                    <a:pt x="214" y="110"/>
                  </a:cubicBezTo>
                  <a:cubicBezTo>
                    <a:pt x="215" y="111"/>
                    <a:pt x="216" y="111"/>
                    <a:pt x="217" y="110"/>
                  </a:cubicBezTo>
                  <a:cubicBezTo>
                    <a:pt x="218" y="110"/>
                    <a:pt x="218" y="109"/>
                    <a:pt x="218" y="108"/>
                  </a:cubicBezTo>
                  <a:cubicBezTo>
                    <a:pt x="218" y="107"/>
                    <a:pt x="217" y="107"/>
                    <a:pt x="217" y="106"/>
                  </a:cubicBezTo>
                  <a:close/>
                  <a:moveTo>
                    <a:pt x="226" y="103"/>
                  </a:moveTo>
                  <a:cubicBezTo>
                    <a:pt x="222" y="107"/>
                    <a:pt x="222" y="107"/>
                    <a:pt x="222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16" y="97"/>
                    <a:pt x="216" y="97"/>
                    <a:pt x="216" y="97"/>
                  </a:cubicBezTo>
                  <a:cubicBezTo>
                    <a:pt x="216" y="96"/>
                    <a:pt x="216" y="96"/>
                    <a:pt x="215" y="96"/>
                  </a:cubicBezTo>
                  <a:cubicBezTo>
                    <a:pt x="215" y="96"/>
                    <a:pt x="215" y="96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6"/>
                    <a:pt x="215" y="95"/>
                    <a:pt x="216" y="9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5" y="104"/>
                    <a:pt x="226" y="103"/>
                  </a:cubicBezTo>
                  <a:cubicBezTo>
                    <a:pt x="226" y="103"/>
                    <a:pt x="226" y="103"/>
                    <a:pt x="226" y="103"/>
                  </a:cubicBezTo>
                  <a:close/>
                  <a:moveTo>
                    <a:pt x="231" y="93"/>
                  </a:moveTo>
                  <a:cubicBezTo>
                    <a:pt x="232" y="94"/>
                    <a:pt x="232" y="95"/>
                    <a:pt x="232" y="96"/>
                  </a:cubicBezTo>
                  <a:cubicBezTo>
                    <a:pt x="232" y="97"/>
                    <a:pt x="232" y="99"/>
                    <a:pt x="230" y="99"/>
                  </a:cubicBezTo>
                  <a:cubicBezTo>
                    <a:pt x="230" y="100"/>
                    <a:pt x="228" y="101"/>
                    <a:pt x="227" y="101"/>
                  </a:cubicBezTo>
                  <a:cubicBezTo>
                    <a:pt x="226" y="101"/>
                    <a:pt x="225" y="100"/>
                    <a:pt x="224" y="99"/>
                  </a:cubicBezTo>
                  <a:cubicBezTo>
                    <a:pt x="223" y="98"/>
                    <a:pt x="222" y="97"/>
                    <a:pt x="222" y="96"/>
                  </a:cubicBezTo>
                  <a:cubicBezTo>
                    <a:pt x="222" y="95"/>
                    <a:pt x="223" y="93"/>
                    <a:pt x="224" y="93"/>
                  </a:cubicBezTo>
                  <a:cubicBezTo>
                    <a:pt x="225" y="92"/>
                    <a:pt x="226" y="91"/>
                    <a:pt x="227" y="91"/>
                  </a:cubicBezTo>
                  <a:cubicBezTo>
                    <a:pt x="229" y="91"/>
                    <a:pt x="230" y="91"/>
                    <a:pt x="231" y="93"/>
                  </a:cubicBezTo>
                  <a:close/>
                  <a:moveTo>
                    <a:pt x="230" y="95"/>
                  </a:moveTo>
                  <a:cubicBezTo>
                    <a:pt x="229" y="94"/>
                    <a:pt x="228" y="93"/>
                    <a:pt x="227" y="93"/>
                  </a:cubicBezTo>
                  <a:cubicBezTo>
                    <a:pt x="226" y="92"/>
                    <a:pt x="225" y="92"/>
                    <a:pt x="224" y="93"/>
                  </a:cubicBezTo>
                  <a:cubicBezTo>
                    <a:pt x="224" y="93"/>
                    <a:pt x="224" y="94"/>
                    <a:pt x="224" y="95"/>
                  </a:cubicBezTo>
                  <a:cubicBezTo>
                    <a:pt x="224" y="96"/>
                    <a:pt x="224" y="96"/>
                    <a:pt x="225" y="97"/>
                  </a:cubicBezTo>
                  <a:cubicBezTo>
                    <a:pt x="226" y="98"/>
                    <a:pt x="227" y="99"/>
                    <a:pt x="228" y="99"/>
                  </a:cubicBezTo>
                  <a:cubicBezTo>
                    <a:pt x="229" y="99"/>
                    <a:pt x="230" y="99"/>
                    <a:pt x="231" y="99"/>
                  </a:cubicBezTo>
                  <a:cubicBezTo>
                    <a:pt x="232" y="98"/>
                    <a:pt x="232" y="97"/>
                    <a:pt x="231" y="97"/>
                  </a:cubicBezTo>
                  <a:cubicBezTo>
                    <a:pt x="231" y="96"/>
                    <a:pt x="231" y="95"/>
                    <a:pt x="230" y="95"/>
                  </a:cubicBezTo>
                  <a:close/>
                  <a:moveTo>
                    <a:pt x="236" y="82"/>
                  </a:moveTo>
                  <a:cubicBezTo>
                    <a:pt x="234" y="83"/>
                    <a:pt x="234" y="83"/>
                    <a:pt x="234" y="83"/>
                  </a:cubicBezTo>
                  <a:cubicBezTo>
                    <a:pt x="235" y="83"/>
                    <a:pt x="236" y="84"/>
                    <a:pt x="236" y="84"/>
                  </a:cubicBezTo>
                  <a:cubicBezTo>
                    <a:pt x="237" y="85"/>
                    <a:pt x="237" y="85"/>
                    <a:pt x="237" y="87"/>
                  </a:cubicBezTo>
                  <a:cubicBezTo>
                    <a:pt x="237" y="87"/>
                    <a:pt x="237" y="88"/>
                    <a:pt x="236" y="89"/>
                  </a:cubicBezTo>
                  <a:cubicBezTo>
                    <a:pt x="236" y="89"/>
                    <a:pt x="236" y="89"/>
                    <a:pt x="236" y="90"/>
                  </a:cubicBezTo>
                  <a:cubicBezTo>
                    <a:pt x="236" y="91"/>
                    <a:pt x="236" y="91"/>
                    <a:pt x="236" y="91"/>
                  </a:cubicBezTo>
                  <a:cubicBezTo>
                    <a:pt x="236" y="92"/>
                    <a:pt x="237" y="91"/>
                    <a:pt x="238" y="90"/>
                  </a:cubicBezTo>
                  <a:cubicBezTo>
                    <a:pt x="239" y="89"/>
                    <a:pt x="240" y="88"/>
                    <a:pt x="240" y="87"/>
                  </a:cubicBezTo>
                  <a:cubicBezTo>
                    <a:pt x="241" y="87"/>
                    <a:pt x="242" y="87"/>
                    <a:pt x="242" y="88"/>
                  </a:cubicBezTo>
                  <a:cubicBezTo>
                    <a:pt x="243" y="88"/>
                    <a:pt x="243" y="89"/>
                    <a:pt x="243" y="91"/>
                  </a:cubicBezTo>
                  <a:cubicBezTo>
                    <a:pt x="243" y="92"/>
                    <a:pt x="242" y="93"/>
                    <a:pt x="242" y="94"/>
                  </a:cubicBezTo>
                  <a:cubicBezTo>
                    <a:pt x="241" y="95"/>
                    <a:pt x="240" y="95"/>
                    <a:pt x="239" y="96"/>
                  </a:cubicBezTo>
                  <a:cubicBezTo>
                    <a:pt x="238" y="96"/>
                    <a:pt x="238" y="96"/>
                    <a:pt x="238" y="95"/>
                  </a:cubicBezTo>
                  <a:cubicBezTo>
                    <a:pt x="237" y="95"/>
                    <a:pt x="237" y="95"/>
                    <a:pt x="237" y="94"/>
                  </a:cubicBezTo>
                  <a:cubicBezTo>
                    <a:pt x="237" y="94"/>
                    <a:pt x="237" y="93"/>
                    <a:pt x="237" y="93"/>
                  </a:cubicBezTo>
                  <a:cubicBezTo>
                    <a:pt x="237" y="93"/>
                    <a:pt x="237" y="93"/>
                    <a:pt x="236" y="93"/>
                  </a:cubicBezTo>
                  <a:cubicBezTo>
                    <a:pt x="236" y="93"/>
                    <a:pt x="236" y="93"/>
                    <a:pt x="236" y="93"/>
                  </a:cubicBezTo>
                  <a:cubicBezTo>
                    <a:pt x="235" y="93"/>
                    <a:pt x="235" y="92"/>
                    <a:pt x="235" y="92"/>
                  </a:cubicBezTo>
                  <a:cubicBezTo>
                    <a:pt x="235" y="91"/>
                    <a:pt x="235" y="91"/>
                    <a:pt x="235" y="90"/>
                  </a:cubicBezTo>
                  <a:cubicBezTo>
                    <a:pt x="234" y="91"/>
                    <a:pt x="233" y="91"/>
                    <a:pt x="232" y="90"/>
                  </a:cubicBezTo>
                  <a:cubicBezTo>
                    <a:pt x="231" y="89"/>
                    <a:pt x="230" y="89"/>
                    <a:pt x="230" y="87"/>
                  </a:cubicBezTo>
                  <a:cubicBezTo>
                    <a:pt x="230" y="87"/>
                    <a:pt x="231" y="85"/>
                    <a:pt x="232" y="85"/>
                  </a:cubicBezTo>
                  <a:cubicBezTo>
                    <a:pt x="232" y="84"/>
                    <a:pt x="232" y="84"/>
                    <a:pt x="233" y="83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35" y="81"/>
                    <a:pt x="235" y="81"/>
                    <a:pt x="235" y="81"/>
                  </a:cubicBezTo>
                  <a:cubicBezTo>
                    <a:pt x="236" y="82"/>
                    <a:pt x="236" y="82"/>
                    <a:pt x="236" y="82"/>
                  </a:cubicBezTo>
                  <a:close/>
                  <a:moveTo>
                    <a:pt x="236" y="86"/>
                  </a:moveTo>
                  <a:cubicBezTo>
                    <a:pt x="235" y="86"/>
                    <a:pt x="234" y="85"/>
                    <a:pt x="234" y="85"/>
                  </a:cubicBezTo>
                  <a:cubicBezTo>
                    <a:pt x="233" y="85"/>
                    <a:pt x="232" y="85"/>
                    <a:pt x="232" y="85"/>
                  </a:cubicBezTo>
                  <a:cubicBezTo>
                    <a:pt x="231" y="86"/>
                    <a:pt x="231" y="86"/>
                    <a:pt x="231" y="87"/>
                  </a:cubicBezTo>
                  <a:cubicBezTo>
                    <a:pt x="231" y="87"/>
                    <a:pt x="232" y="87"/>
                    <a:pt x="232" y="88"/>
                  </a:cubicBezTo>
                  <a:cubicBezTo>
                    <a:pt x="233" y="88"/>
                    <a:pt x="233" y="89"/>
                    <a:pt x="234" y="89"/>
                  </a:cubicBezTo>
                  <a:cubicBezTo>
                    <a:pt x="235" y="89"/>
                    <a:pt x="235" y="89"/>
                    <a:pt x="236" y="89"/>
                  </a:cubicBezTo>
                  <a:cubicBezTo>
                    <a:pt x="237" y="88"/>
                    <a:pt x="236" y="87"/>
                    <a:pt x="236" y="86"/>
                  </a:cubicBezTo>
                  <a:close/>
                  <a:moveTo>
                    <a:pt x="242" y="89"/>
                  </a:moveTo>
                  <a:cubicBezTo>
                    <a:pt x="242" y="89"/>
                    <a:pt x="241" y="89"/>
                    <a:pt x="240" y="89"/>
                  </a:cubicBezTo>
                  <a:cubicBezTo>
                    <a:pt x="240" y="90"/>
                    <a:pt x="240" y="90"/>
                    <a:pt x="239" y="91"/>
                  </a:cubicBezTo>
                  <a:cubicBezTo>
                    <a:pt x="238" y="92"/>
                    <a:pt x="238" y="92"/>
                    <a:pt x="237" y="93"/>
                  </a:cubicBezTo>
                  <a:cubicBezTo>
                    <a:pt x="237" y="93"/>
                    <a:pt x="238" y="94"/>
                    <a:pt x="238" y="95"/>
                  </a:cubicBezTo>
                  <a:cubicBezTo>
                    <a:pt x="239" y="95"/>
                    <a:pt x="240" y="95"/>
                    <a:pt x="241" y="93"/>
                  </a:cubicBezTo>
                  <a:cubicBezTo>
                    <a:pt x="242" y="93"/>
                    <a:pt x="242" y="91"/>
                    <a:pt x="243" y="91"/>
                  </a:cubicBezTo>
                  <a:cubicBezTo>
                    <a:pt x="243" y="90"/>
                    <a:pt x="242" y="89"/>
                    <a:pt x="242" y="89"/>
                  </a:cubicBezTo>
                  <a:close/>
                  <a:moveTo>
                    <a:pt x="242" y="73"/>
                  </a:moveTo>
                  <a:cubicBezTo>
                    <a:pt x="242" y="73"/>
                    <a:pt x="242" y="73"/>
                    <a:pt x="242" y="74"/>
                  </a:cubicBezTo>
                  <a:cubicBezTo>
                    <a:pt x="242" y="74"/>
                    <a:pt x="242" y="74"/>
                    <a:pt x="242" y="75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8" y="85"/>
                    <a:pt x="248" y="86"/>
                    <a:pt x="247" y="87"/>
                  </a:cubicBezTo>
                  <a:cubicBezTo>
                    <a:pt x="246" y="88"/>
                    <a:pt x="246" y="88"/>
                    <a:pt x="245" y="87"/>
                  </a:cubicBezTo>
                  <a:cubicBezTo>
                    <a:pt x="245" y="87"/>
                    <a:pt x="245" y="87"/>
                    <a:pt x="245" y="87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46" y="85"/>
                    <a:pt x="246" y="85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6" y="83"/>
                    <a:pt x="245" y="81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7" y="80"/>
                    <a:pt x="237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5" y="80"/>
                    <a:pt x="235" y="80"/>
                    <a:pt x="235" y="80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9"/>
                    <a:pt x="239" y="79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2" y="75"/>
                    <a:pt x="242" y="75"/>
                    <a:pt x="242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2" y="73"/>
                    <a:pt x="242" y="73"/>
                    <a:pt x="242" y="73"/>
                  </a:cubicBezTo>
                  <a:cubicBezTo>
                    <a:pt x="242" y="73"/>
                    <a:pt x="242" y="73"/>
                    <a:pt x="242" y="73"/>
                  </a:cubicBezTo>
                  <a:close/>
                  <a:moveTo>
                    <a:pt x="253" y="63"/>
                  </a:moveTo>
                  <a:cubicBezTo>
                    <a:pt x="254" y="64"/>
                    <a:pt x="255" y="65"/>
                    <a:pt x="255" y="66"/>
                  </a:cubicBezTo>
                  <a:cubicBezTo>
                    <a:pt x="256" y="67"/>
                    <a:pt x="256" y="68"/>
                    <a:pt x="255" y="69"/>
                  </a:cubicBezTo>
                  <a:cubicBezTo>
                    <a:pt x="254" y="71"/>
                    <a:pt x="253" y="71"/>
                    <a:pt x="252" y="71"/>
                  </a:cubicBezTo>
                  <a:cubicBezTo>
                    <a:pt x="251" y="72"/>
                    <a:pt x="250" y="71"/>
                    <a:pt x="248" y="71"/>
                  </a:cubicBezTo>
                  <a:cubicBezTo>
                    <a:pt x="247" y="70"/>
                    <a:pt x="246" y="69"/>
                    <a:pt x="246" y="68"/>
                  </a:cubicBezTo>
                  <a:cubicBezTo>
                    <a:pt x="246" y="67"/>
                    <a:pt x="246" y="66"/>
                    <a:pt x="246" y="65"/>
                  </a:cubicBezTo>
                  <a:cubicBezTo>
                    <a:pt x="247" y="63"/>
                    <a:pt x="248" y="63"/>
                    <a:pt x="249" y="62"/>
                  </a:cubicBezTo>
                  <a:cubicBezTo>
                    <a:pt x="250" y="62"/>
                    <a:pt x="252" y="62"/>
                    <a:pt x="253" y="63"/>
                  </a:cubicBezTo>
                  <a:close/>
                  <a:moveTo>
                    <a:pt x="252" y="65"/>
                  </a:moveTo>
                  <a:cubicBezTo>
                    <a:pt x="251" y="64"/>
                    <a:pt x="250" y="64"/>
                    <a:pt x="249" y="64"/>
                  </a:cubicBezTo>
                  <a:cubicBezTo>
                    <a:pt x="248" y="64"/>
                    <a:pt x="247" y="64"/>
                    <a:pt x="247" y="65"/>
                  </a:cubicBezTo>
                  <a:cubicBezTo>
                    <a:pt x="246" y="66"/>
                    <a:pt x="246" y="66"/>
                    <a:pt x="247" y="67"/>
                  </a:cubicBezTo>
                  <a:cubicBezTo>
                    <a:pt x="247" y="68"/>
                    <a:pt x="248" y="68"/>
                    <a:pt x="249" y="69"/>
                  </a:cubicBezTo>
                  <a:cubicBezTo>
                    <a:pt x="250" y="69"/>
                    <a:pt x="251" y="69"/>
                    <a:pt x="252" y="70"/>
                  </a:cubicBezTo>
                  <a:cubicBezTo>
                    <a:pt x="253" y="70"/>
                    <a:pt x="254" y="69"/>
                    <a:pt x="254" y="69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4" y="66"/>
                    <a:pt x="253" y="65"/>
                    <a:pt x="252" y="65"/>
                  </a:cubicBezTo>
                  <a:close/>
                  <a:moveTo>
                    <a:pt x="266" y="40"/>
                  </a:moveTo>
                  <a:cubicBezTo>
                    <a:pt x="267" y="42"/>
                    <a:pt x="267" y="44"/>
                    <a:pt x="266" y="46"/>
                  </a:cubicBezTo>
                  <a:cubicBezTo>
                    <a:pt x="265" y="48"/>
                    <a:pt x="264" y="49"/>
                    <a:pt x="262" y="50"/>
                  </a:cubicBezTo>
                  <a:cubicBezTo>
                    <a:pt x="261" y="51"/>
                    <a:pt x="259" y="51"/>
                    <a:pt x="257" y="50"/>
                  </a:cubicBezTo>
                  <a:cubicBezTo>
                    <a:pt x="255" y="49"/>
                    <a:pt x="254" y="48"/>
                    <a:pt x="253" y="47"/>
                  </a:cubicBezTo>
                  <a:cubicBezTo>
                    <a:pt x="252" y="45"/>
                    <a:pt x="252" y="43"/>
                    <a:pt x="253" y="41"/>
                  </a:cubicBezTo>
                  <a:cubicBezTo>
                    <a:pt x="254" y="41"/>
                    <a:pt x="254" y="40"/>
                    <a:pt x="254" y="39"/>
                  </a:cubicBezTo>
                  <a:cubicBezTo>
                    <a:pt x="255" y="39"/>
                    <a:pt x="255" y="38"/>
                    <a:pt x="255" y="38"/>
                  </a:cubicBezTo>
                  <a:cubicBezTo>
                    <a:pt x="255" y="38"/>
                    <a:pt x="255" y="37"/>
                    <a:pt x="255" y="37"/>
                  </a:cubicBezTo>
                  <a:cubicBezTo>
                    <a:pt x="255" y="37"/>
                    <a:pt x="255" y="37"/>
                    <a:pt x="255" y="37"/>
                  </a:cubicBezTo>
                  <a:cubicBezTo>
                    <a:pt x="259" y="38"/>
                    <a:pt x="259" y="38"/>
                    <a:pt x="259" y="38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9"/>
                    <a:pt x="257" y="39"/>
                    <a:pt x="256" y="39"/>
                  </a:cubicBezTo>
                  <a:cubicBezTo>
                    <a:pt x="255" y="39"/>
                    <a:pt x="254" y="40"/>
                    <a:pt x="254" y="41"/>
                  </a:cubicBezTo>
                  <a:cubicBezTo>
                    <a:pt x="254" y="43"/>
                    <a:pt x="254" y="44"/>
                    <a:pt x="254" y="45"/>
                  </a:cubicBezTo>
                  <a:cubicBezTo>
                    <a:pt x="255" y="47"/>
                    <a:pt x="256" y="47"/>
                    <a:pt x="258" y="48"/>
                  </a:cubicBezTo>
                  <a:cubicBezTo>
                    <a:pt x="260" y="49"/>
                    <a:pt x="261" y="49"/>
                    <a:pt x="263" y="49"/>
                  </a:cubicBezTo>
                  <a:cubicBezTo>
                    <a:pt x="264" y="48"/>
                    <a:pt x="265" y="47"/>
                    <a:pt x="266" y="46"/>
                  </a:cubicBezTo>
                  <a:cubicBezTo>
                    <a:pt x="266" y="45"/>
                    <a:pt x="266" y="43"/>
                    <a:pt x="266" y="42"/>
                  </a:cubicBezTo>
                  <a:cubicBezTo>
                    <a:pt x="266" y="42"/>
                    <a:pt x="266" y="41"/>
                    <a:pt x="266" y="40"/>
                  </a:cubicBezTo>
                  <a:cubicBezTo>
                    <a:pt x="266" y="40"/>
                    <a:pt x="266" y="40"/>
                    <a:pt x="266" y="40"/>
                  </a:cubicBezTo>
                  <a:close/>
                  <a:moveTo>
                    <a:pt x="270" y="30"/>
                  </a:moveTo>
                  <a:cubicBezTo>
                    <a:pt x="269" y="34"/>
                    <a:pt x="269" y="34"/>
                    <a:pt x="269" y="34"/>
                  </a:cubicBezTo>
                  <a:cubicBezTo>
                    <a:pt x="269" y="34"/>
                    <a:pt x="269" y="34"/>
                    <a:pt x="269" y="34"/>
                  </a:cubicBezTo>
                  <a:cubicBezTo>
                    <a:pt x="269" y="33"/>
                    <a:pt x="269" y="33"/>
                    <a:pt x="268" y="32"/>
                  </a:cubicBezTo>
                  <a:cubicBezTo>
                    <a:pt x="263" y="31"/>
                    <a:pt x="263" y="31"/>
                    <a:pt x="263" y="31"/>
                  </a:cubicBezTo>
                  <a:cubicBezTo>
                    <a:pt x="262" y="31"/>
                    <a:pt x="261" y="31"/>
                    <a:pt x="261" y="32"/>
                  </a:cubicBezTo>
                  <a:cubicBezTo>
                    <a:pt x="260" y="33"/>
                    <a:pt x="261" y="33"/>
                    <a:pt x="261" y="34"/>
                  </a:cubicBezTo>
                  <a:cubicBezTo>
                    <a:pt x="266" y="36"/>
                    <a:pt x="266" y="36"/>
                    <a:pt x="266" y="36"/>
                  </a:cubicBezTo>
                  <a:cubicBezTo>
                    <a:pt x="267" y="36"/>
                    <a:pt x="268" y="36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8"/>
                    <a:pt x="267" y="38"/>
                    <a:pt x="266" y="37"/>
                  </a:cubicBezTo>
                  <a:cubicBezTo>
                    <a:pt x="256" y="35"/>
                    <a:pt x="256" y="35"/>
                    <a:pt x="256" y="35"/>
                  </a:cubicBezTo>
                  <a:cubicBezTo>
                    <a:pt x="256" y="35"/>
                    <a:pt x="255" y="35"/>
                    <a:pt x="255" y="35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4" y="35"/>
                    <a:pt x="254" y="35"/>
                    <a:pt x="254" y="35"/>
                  </a:cubicBezTo>
                  <a:cubicBezTo>
                    <a:pt x="254" y="35"/>
                    <a:pt x="254" y="34"/>
                    <a:pt x="254" y="32"/>
                  </a:cubicBezTo>
                  <a:cubicBezTo>
                    <a:pt x="260" y="34"/>
                    <a:pt x="260" y="34"/>
                    <a:pt x="260" y="34"/>
                  </a:cubicBezTo>
                  <a:cubicBezTo>
                    <a:pt x="260" y="33"/>
                    <a:pt x="259" y="31"/>
                    <a:pt x="260" y="31"/>
                  </a:cubicBezTo>
                  <a:cubicBezTo>
                    <a:pt x="260" y="29"/>
                    <a:pt x="261" y="28"/>
                    <a:pt x="263" y="29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0" y="31"/>
                    <a:pt x="270" y="31"/>
                    <a:pt x="270" y="30"/>
                  </a:cubicBezTo>
                  <a:cubicBezTo>
                    <a:pt x="270" y="30"/>
                    <a:pt x="270" y="30"/>
                    <a:pt x="270" y="30"/>
                  </a:cubicBezTo>
                  <a:close/>
                  <a:moveTo>
                    <a:pt x="259" y="22"/>
                  </a:moveTo>
                  <a:cubicBezTo>
                    <a:pt x="259" y="22"/>
                    <a:pt x="259" y="22"/>
                    <a:pt x="260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59" y="24"/>
                    <a:pt x="260" y="24"/>
                    <a:pt x="259" y="24"/>
                  </a:cubicBezTo>
                  <a:cubicBezTo>
                    <a:pt x="259" y="24"/>
                    <a:pt x="259" y="25"/>
                    <a:pt x="258" y="24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3"/>
                    <a:pt x="257" y="23"/>
                    <a:pt x="258" y="23"/>
                  </a:cubicBezTo>
                  <a:cubicBezTo>
                    <a:pt x="258" y="23"/>
                    <a:pt x="258" y="23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lose/>
                  <a:moveTo>
                    <a:pt x="272" y="23"/>
                  </a:moveTo>
                  <a:cubicBezTo>
                    <a:pt x="271" y="28"/>
                    <a:pt x="271" y="28"/>
                    <a:pt x="271" y="28"/>
                  </a:cubicBezTo>
                  <a:cubicBezTo>
                    <a:pt x="270" y="28"/>
                    <a:pt x="270" y="28"/>
                    <a:pt x="270" y="28"/>
                  </a:cubicBezTo>
                  <a:cubicBezTo>
                    <a:pt x="270" y="27"/>
                    <a:pt x="270" y="26"/>
                    <a:pt x="269" y="26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3" y="25"/>
                    <a:pt x="262" y="25"/>
                    <a:pt x="262" y="26"/>
                  </a:cubicBezTo>
                  <a:cubicBezTo>
                    <a:pt x="262" y="26"/>
                    <a:pt x="262" y="26"/>
                    <a:pt x="262" y="27"/>
                  </a:cubicBezTo>
                  <a:cubicBezTo>
                    <a:pt x="262" y="27"/>
                    <a:pt x="262" y="27"/>
                    <a:pt x="262" y="27"/>
                  </a:cubicBezTo>
                  <a:cubicBezTo>
                    <a:pt x="262" y="23"/>
                    <a:pt x="262" y="23"/>
                    <a:pt x="262" y="23"/>
                  </a:cubicBezTo>
                  <a:cubicBezTo>
                    <a:pt x="269" y="24"/>
                    <a:pt x="269" y="24"/>
                    <a:pt x="269" y="24"/>
                  </a:cubicBezTo>
                  <a:cubicBezTo>
                    <a:pt x="271" y="25"/>
                    <a:pt x="271" y="24"/>
                    <a:pt x="272" y="23"/>
                  </a:cubicBezTo>
                  <a:cubicBezTo>
                    <a:pt x="272" y="23"/>
                    <a:pt x="272" y="23"/>
                    <a:pt x="272" y="23"/>
                  </a:cubicBezTo>
                  <a:close/>
                  <a:moveTo>
                    <a:pt x="273" y="12"/>
                  </a:moveTo>
                  <a:cubicBezTo>
                    <a:pt x="273" y="16"/>
                    <a:pt x="273" y="16"/>
                    <a:pt x="273" y="16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2" y="15"/>
                    <a:pt x="272" y="15"/>
                    <a:pt x="271" y="15"/>
                  </a:cubicBezTo>
                  <a:cubicBezTo>
                    <a:pt x="266" y="14"/>
                    <a:pt x="266" y="14"/>
                    <a:pt x="266" y="14"/>
                  </a:cubicBezTo>
                  <a:cubicBezTo>
                    <a:pt x="266" y="14"/>
                    <a:pt x="266" y="14"/>
                    <a:pt x="265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6"/>
                    <a:pt x="265" y="17"/>
                    <a:pt x="266" y="18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72" y="19"/>
                    <a:pt x="272" y="18"/>
                    <a:pt x="273" y="17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1"/>
                    <a:pt x="272" y="21"/>
                    <a:pt x="271" y="20"/>
                  </a:cubicBezTo>
                  <a:cubicBezTo>
                    <a:pt x="265" y="19"/>
                    <a:pt x="265" y="19"/>
                    <a:pt x="265" y="19"/>
                  </a:cubicBezTo>
                  <a:cubicBezTo>
                    <a:pt x="265" y="19"/>
                    <a:pt x="264" y="19"/>
                    <a:pt x="264" y="19"/>
                  </a:cubicBezTo>
                  <a:cubicBezTo>
                    <a:pt x="264" y="19"/>
                    <a:pt x="264" y="20"/>
                    <a:pt x="264" y="21"/>
                  </a:cubicBezTo>
                  <a:cubicBezTo>
                    <a:pt x="264" y="21"/>
                    <a:pt x="264" y="21"/>
                    <a:pt x="264" y="21"/>
                  </a:cubicBezTo>
                  <a:cubicBezTo>
                    <a:pt x="263" y="17"/>
                    <a:pt x="263" y="17"/>
                    <a:pt x="263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4" y="17"/>
                    <a:pt x="263" y="16"/>
                    <a:pt x="264" y="15"/>
                  </a:cubicBezTo>
                  <a:cubicBezTo>
                    <a:pt x="264" y="13"/>
                    <a:pt x="265" y="12"/>
                    <a:pt x="267" y="13"/>
                  </a:cubicBezTo>
                  <a:cubicBezTo>
                    <a:pt x="272" y="13"/>
                    <a:pt x="272" y="13"/>
                    <a:pt x="272" y="13"/>
                  </a:cubicBezTo>
                  <a:cubicBezTo>
                    <a:pt x="272" y="13"/>
                    <a:pt x="273" y="13"/>
                    <a:pt x="273" y="12"/>
                  </a:cubicBezTo>
                  <a:cubicBezTo>
                    <a:pt x="273" y="12"/>
                    <a:pt x="273" y="12"/>
                    <a:pt x="273" y="12"/>
                  </a:cubicBezTo>
                  <a:close/>
                  <a:moveTo>
                    <a:pt x="273" y="1"/>
                  </a:moveTo>
                  <a:cubicBezTo>
                    <a:pt x="273" y="2"/>
                    <a:pt x="273" y="2"/>
                    <a:pt x="274" y="2"/>
                  </a:cubicBezTo>
                  <a:cubicBezTo>
                    <a:pt x="274" y="3"/>
                    <a:pt x="274" y="3"/>
                    <a:pt x="274" y="3"/>
                  </a:cubicBezTo>
                  <a:cubicBezTo>
                    <a:pt x="274" y="4"/>
                    <a:pt x="274" y="4"/>
                    <a:pt x="272" y="5"/>
                  </a:cubicBezTo>
                  <a:cubicBezTo>
                    <a:pt x="273" y="5"/>
                    <a:pt x="273" y="5"/>
                    <a:pt x="274" y="6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8"/>
                    <a:pt x="274" y="9"/>
                    <a:pt x="273" y="9"/>
                  </a:cubicBezTo>
                  <a:cubicBezTo>
                    <a:pt x="273" y="9"/>
                    <a:pt x="272" y="10"/>
                    <a:pt x="272" y="10"/>
                  </a:cubicBezTo>
                  <a:cubicBezTo>
                    <a:pt x="270" y="10"/>
                    <a:pt x="270" y="9"/>
                    <a:pt x="269" y="8"/>
                  </a:cubicBezTo>
                  <a:cubicBezTo>
                    <a:pt x="268" y="7"/>
                    <a:pt x="268" y="6"/>
                    <a:pt x="268" y="5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5"/>
                    <a:pt x="264" y="5"/>
                    <a:pt x="264" y="6"/>
                  </a:cubicBezTo>
                  <a:cubicBezTo>
                    <a:pt x="264" y="7"/>
                    <a:pt x="265" y="7"/>
                    <a:pt x="265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7" y="8"/>
                  </a:cubicBezTo>
                  <a:cubicBezTo>
                    <a:pt x="267" y="8"/>
                    <a:pt x="267" y="8"/>
                    <a:pt x="267" y="9"/>
                  </a:cubicBezTo>
                  <a:cubicBezTo>
                    <a:pt x="267" y="9"/>
                    <a:pt x="267" y="9"/>
                    <a:pt x="267" y="9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66" y="10"/>
                    <a:pt x="265" y="9"/>
                    <a:pt x="265" y="9"/>
                  </a:cubicBezTo>
                  <a:cubicBezTo>
                    <a:pt x="264" y="8"/>
                    <a:pt x="264" y="7"/>
                    <a:pt x="264" y="7"/>
                  </a:cubicBezTo>
                  <a:cubicBezTo>
                    <a:pt x="264" y="5"/>
                    <a:pt x="265" y="5"/>
                    <a:pt x="265" y="4"/>
                  </a:cubicBezTo>
                  <a:cubicBezTo>
                    <a:pt x="266" y="4"/>
                    <a:pt x="266" y="3"/>
                    <a:pt x="268" y="3"/>
                  </a:cubicBezTo>
                  <a:cubicBezTo>
                    <a:pt x="272" y="3"/>
                    <a:pt x="272" y="3"/>
                    <a:pt x="272" y="3"/>
                  </a:cubicBezTo>
                  <a:cubicBezTo>
                    <a:pt x="272" y="3"/>
                    <a:pt x="273" y="3"/>
                    <a:pt x="273" y="3"/>
                  </a:cubicBezTo>
                  <a:cubicBezTo>
                    <a:pt x="273" y="3"/>
                    <a:pt x="273" y="3"/>
                    <a:pt x="272" y="2"/>
                  </a:cubicBezTo>
                  <a:cubicBezTo>
                    <a:pt x="273" y="1"/>
                    <a:pt x="273" y="1"/>
                    <a:pt x="273" y="1"/>
                  </a:cubicBezTo>
                  <a:close/>
                  <a:moveTo>
                    <a:pt x="272" y="5"/>
                  </a:moveTo>
                  <a:cubicBezTo>
                    <a:pt x="268" y="5"/>
                    <a:pt x="268" y="5"/>
                    <a:pt x="268" y="5"/>
                  </a:cubicBezTo>
                  <a:cubicBezTo>
                    <a:pt x="269" y="6"/>
                    <a:pt x="269" y="7"/>
                    <a:pt x="269" y="7"/>
                  </a:cubicBezTo>
                  <a:cubicBezTo>
                    <a:pt x="270" y="8"/>
                    <a:pt x="270" y="8"/>
                    <a:pt x="271" y="8"/>
                  </a:cubicBezTo>
                  <a:cubicBezTo>
                    <a:pt x="272" y="8"/>
                    <a:pt x="272" y="8"/>
                    <a:pt x="272" y="7"/>
                  </a:cubicBezTo>
                  <a:cubicBezTo>
                    <a:pt x="273" y="6"/>
                    <a:pt x="272" y="5"/>
                    <a:pt x="27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41"/>
            <p:cNvSpPr/>
            <p:nvPr userDrawn="1"/>
          </p:nvSpPr>
          <p:spPr bwMode="auto">
            <a:xfrm>
              <a:off x="8913875" y="4712004"/>
              <a:ext cx="161925" cy="150813"/>
            </a:xfrm>
            <a:custGeom>
              <a:avLst/>
              <a:gdLst>
                <a:gd name="T0" fmla="*/ 86 w 108"/>
                <a:gd name="T1" fmla="*/ 99 h 100"/>
                <a:gd name="T2" fmla="*/ 46 w 108"/>
                <a:gd name="T3" fmla="*/ 0 h 100"/>
                <a:gd name="T4" fmla="*/ 56 w 108"/>
                <a:gd name="T5" fmla="*/ 58 h 100"/>
                <a:gd name="T6" fmla="*/ 0 w 108"/>
                <a:gd name="T7" fmla="*/ 100 h 100"/>
                <a:gd name="T8" fmla="*/ 57 w 108"/>
                <a:gd name="T9" fmla="*/ 59 h 100"/>
                <a:gd name="T10" fmla="*/ 65 w 108"/>
                <a:gd name="T11" fmla="*/ 18 h 100"/>
                <a:gd name="T12" fmla="*/ 41 w 108"/>
                <a:gd name="T13" fmla="*/ 97 h 100"/>
                <a:gd name="T14" fmla="*/ 64 w 108"/>
                <a:gd name="T15" fmla="*/ 14 h 100"/>
                <a:gd name="T16" fmla="*/ 65 w 108"/>
                <a:gd name="T17" fmla="*/ 98 h 100"/>
                <a:gd name="T18" fmla="*/ 62 w 108"/>
                <a:gd name="T19" fmla="*/ 9 h 100"/>
                <a:gd name="T20" fmla="*/ 86 w 108"/>
                <a:gd name="T21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0">
                  <a:moveTo>
                    <a:pt x="86" y="99"/>
                  </a:moveTo>
                  <a:cubicBezTo>
                    <a:pt x="108" y="48"/>
                    <a:pt x="88" y="16"/>
                    <a:pt x="46" y="0"/>
                  </a:cubicBezTo>
                  <a:cubicBezTo>
                    <a:pt x="71" y="10"/>
                    <a:pt x="66" y="42"/>
                    <a:pt x="56" y="58"/>
                  </a:cubicBezTo>
                  <a:cubicBezTo>
                    <a:pt x="45" y="74"/>
                    <a:pt x="28" y="87"/>
                    <a:pt x="0" y="100"/>
                  </a:cubicBezTo>
                  <a:cubicBezTo>
                    <a:pt x="30" y="88"/>
                    <a:pt x="48" y="73"/>
                    <a:pt x="57" y="59"/>
                  </a:cubicBezTo>
                  <a:cubicBezTo>
                    <a:pt x="65" y="44"/>
                    <a:pt x="67" y="32"/>
                    <a:pt x="65" y="18"/>
                  </a:cubicBezTo>
                  <a:cubicBezTo>
                    <a:pt x="78" y="47"/>
                    <a:pt x="67" y="72"/>
                    <a:pt x="41" y="97"/>
                  </a:cubicBezTo>
                  <a:cubicBezTo>
                    <a:pt x="71" y="71"/>
                    <a:pt x="81" y="43"/>
                    <a:pt x="64" y="14"/>
                  </a:cubicBezTo>
                  <a:cubicBezTo>
                    <a:pt x="89" y="42"/>
                    <a:pt x="82" y="72"/>
                    <a:pt x="65" y="98"/>
                  </a:cubicBezTo>
                  <a:cubicBezTo>
                    <a:pt x="86" y="68"/>
                    <a:pt x="90" y="36"/>
                    <a:pt x="62" y="9"/>
                  </a:cubicBezTo>
                  <a:cubicBezTo>
                    <a:pt x="96" y="30"/>
                    <a:pt x="101" y="59"/>
                    <a:pt x="86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42"/>
            <p:cNvSpPr/>
            <p:nvPr userDrawn="1"/>
          </p:nvSpPr>
          <p:spPr bwMode="auto">
            <a:xfrm>
              <a:off x="8942450" y="4694541"/>
              <a:ext cx="49213" cy="20638"/>
            </a:xfrm>
            <a:custGeom>
              <a:avLst/>
              <a:gdLst>
                <a:gd name="T0" fmla="*/ 19 w 33"/>
                <a:gd name="T1" fmla="*/ 14 h 14"/>
                <a:gd name="T2" fmla="*/ 0 w 33"/>
                <a:gd name="T3" fmla="*/ 0 h 14"/>
                <a:gd name="T4" fmla="*/ 33 w 33"/>
                <a:gd name="T5" fmla="*/ 5 h 14"/>
                <a:gd name="T6" fmla="*/ 18 w 33"/>
                <a:gd name="T7" fmla="*/ 6 h 14"/>
                <a:gd name="T8" fmla="*/ 19 w 3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19" y="14"/>
                  </a:moveTo>
                  <a:cubicBezTo>
                    <a:pt x="13" y="8"/>
                    <a:pt x="8" y="4"/>
                    <a:pt x="0" y="0"/>
                  </a:cubicBezTo>
                  <a:cubicBezTo>
                    <a:pt x="11" y="0"/>
                    <a:pt x="25" y="3"/>
                    <a:pt x="33" y="5"/>
                  </a:cubicBezTo>
                  <a:cubicBezTo>
                    <a:pt x="24" y="4"/>
                    <a:pt x="20" y="5"/>
                    <a:pt x="18" y="6"/>
                  </a:cubicBezTo>
                  <a:cubicBezTo>
                    <a:pt x="16" y="8"/>
                    <a:pt x="17" y="10"/>
                    <a:pt x="1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43"/>
            <p:cNvSpPr/>
            <p:nvPr userDrawn="1"/>
          </p:nvSpPr>
          <p:spPr bwMode="auto">
            <a:xfrm>
              <a:off x="8867838" y="4856466"/>
              <a:ext cx="195263" cy="30163"/>
            </a:xfrm>
            <a:custGeom>
              <a:avLst/>
              <a:gdLst>
                <a:gd name="T0" fmla="*/ 70 w 131"/>
                <a:gd name="T1" fmla="*/ 20 h 20"/>
                <a:gd name="T2" fmla="*/ 77 w 131"/>
                <a:gd name="T3" fmla="*/ 12 h 20"/>
                <a:gd name="T4" fmla="*/ 100 w 131"/>
                <a:gd name="T5" fmla="*/ 12 h 20"/>
                <a:gd name="T6" fmla="*/ 131 w 131"/>
                <a:gd name="T7" fmla="*/ 14 h 20"/>
                <a:gd name="T8" fmla="*/ 124 w 131"/>
                <a:gd name="T9" fmla="*/ 8 h 20"/>
                <a:gd name="T10" fmla="*/ 101 w 131"/>
                <a:gd name="T11" fmla="*/ 5 h 20"/>
                <a:gd name="T12" fmla="*/ 77 w 131"/>
                <a:gd name="T13" fmla="*/ 0 h 20"/>
                <a:gd name="T14" fmla="*/ 65 w 131"/>
                <a:gd name="T15" fmla="*/ 12 h 20"/>
                <a:gd name="T16" fmla="*/ 53 w 131"/>
                <a:gd name="T17" fmla="*/ 0 h 20"/>
                <a:gd name="T18" fmla="*/ 30 w 131"/>
                <a:gd name="T19" fmla="*/ 5 h 20"/>
                <a:gd name="T20" fmla="*/ 7 w 131"/>
                <a:gd name="T21" fmla="*/ 8 h 20"/>
                <a:gd name="T22" fmla="*/ 0 w 131"/>
                <a:gd name="T23" fmla="*/ 14 h 20"/>
                <a:gd name="T24" fmla="*/ 31 w 131"/>
                <a:gd name="T25" fmla="*/ 12 h 20"/>
                <a:gd name="T26" fmla="*/ 54 w 131"/>
                <a:gd name="T27" fmla="*/ 12 h 20"/>
                <a:gd name="T28" fmla="*/ 61 w 131"/>
                <a:gd name="T29" fmla="*/ 20 h 20"/>
                <a:gd name="T30" fmla="*/ 70 w 131"/>
                <a:gd name="T3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20">
                  <a:moveTo>
                    <a:pt x="70" y="20"/>
                  </a:moveTo>
                  <a:cubicBezTo>
                    <a:pt x="70" y="16"/>
                    <a:pt x="71" y="14"/>
                    <a:pt x="77" y="12"/>
                  </a:cubicBezTo>
                  <a:cubicBezTo>
                    <a:pt x="83" y="10"/>
                    <a:pt x="89" y="11"/>
                    <a:pt x="100" y="12"/>
                  </a:cubicBezTo>
                  <a:cubicBezTo>
                    <a:pt x="111" y="14"/>
                    <a:pt x="120" y="15"/>
                    <a:pt x="131" y="14"/>
                  </a:cubicBezTo>
                  <a:cubicBezTo>
                    <a:pt x="127" y="12"/>
                    <a:pt x="126" y="10"/>
                    <a:pt x="124" y="8"/>
                  </a:cubicBezTo>
                  <a:cubicBezTo>
                    <a:pt x="115" y="8"/>
                    <a:pt x="109" y="7"/>
                    <a:pt x="101" y="5"/>
                  </a:cubicBezTo>
                  <a:cubicBezTo>
                    <a:pt x="93" y="2"/>
                    <a:pt x="83" y="0"/>
                    <a:pt x="77" y="0"/>
                  </a:cubicBezTo>
                  <a:cubicBezTo>
                    <a:pt x="71" y="1"/>
                    <a:pt x="67" y="4"/>
                    <a:pt x="65" y="12"/>
                  </a:cubicBezTo>
                  <a:cubicBezTo>
                    <a:pt x="63" y="4"/>
                    <a:pt x="59" y="1"/>
                    <a:pt x="53" y="0"/>
                  </a:cubicBezTo>
                  <a:cubicBezTo>
                    <a:pt x="47" y="0"/>
                    <a:pt x="38" y="2"/>
                    <a:pt x="30" y="5"/>
                  </a:cubicBezTo>
                  <a:cubicBezTo>
                    <a:pt x="22" y="7"/>
                    <a:pt x="16" y="8"/>
                    <a:pt x="7" y="8"/>
                  </a:cubicBezTo>
                  <a:cubicBezTo>
                    <a:pt x="5" y="10"/>
                    <a:pt x="4" y="12"/>
                    <a:pt x="0" y="14"/>
                  </a:cubicBezTo>
                  <a:cubicBezTo>
                    <a:pt x="11" y="15"/>
                    <a:pt x="20" y="14"/>
                    <a:pt x="31" y="12"/>
                  </a:cubicBezTo>
                  <a:cubicBezTo>
                    <a:pt x="41" y="11"/>
                    <a:pt x="48" y="10"/>
                    <a:pt x="54" y="12"/>
                  </a:cubicBezTo>
                  <a:cubicBezTo>
                    <a:pt x="60" y="14"/>
                    <a:pt x="61" y="16"/>
                    <a:pt x="61" y="20"/>
                  </a:cubicBezTo>
                  <a:cubicBezTo>
                    <a:pt x="70" y="20"/>
                    <a:pt x="70" y="20"/>
                    <a:pt x="7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44"/>
            <p:cNvSpPr>
              <a:spLocks noEditPoints="1"/>
            </p:cNvSpPr>
            <p:nvPr userDrawn="1"/>
          </p:nvSpPr>
          <p:spPr bwMode="auto">
            <a:xfrm>
              <a:off x="8840850" y="4681841"/>
              <a:ext cx="252413" cy="257175"/>
            </a:xfrm>
            <a:custGeom>
              <a:avLst/>
              <a:gdLst>
                <a:gd name="T0" fmla="*/ 85 w 170"/>
                <a:gd name="T1" fmla="*/ 0 h 171"/>
                <a:gd name="T2" fmla="*/ 0 w 170"/>
                <a:gd name="T3" fmla="*/ 86 h 171"/>
                <a:gd name="T4" fmla="*/ 85 w 170"/>
                <a:gd name="T5" fmla="*/ 171 h 171"/>
                <a:gd name="T6" fmla="*/ 170 w 170"/>
                <a:gd name="T7" fmla="*/ 86 h 171"/>
                <a:gd name="T8" fmla="*/ 85 w 170"/>
                <a:gd name="T9" fmla="*/ 0 h 171"/>
                <a:gd name="T10" fmla="*/ 85 w 170"/>
                <a:gd name="T11" fmla="*/ 168 h 171"/>
                <a:gd name="T12" fmla="*/ 2 w 170"/>
                <a:gd name="T13" fmla="*/ 85 h 171"/>
                <a:gd name="T14" fmla="*/ 85 w 170"/>
                <a:gd name="T15" fmla="*/ 3 h 171"/>
                <a:gd name="T16" fmla="*/ 167 w 170"/>
                <a:gd name="T17" fmla="*/ 85 h 171"/>
                <a:gd name="T18" fmla="*/ 85 w 170"/>
                <a:gd name="T19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1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1"/>
                    <a:pt x="85" y="171"/>
                  </a:cubicBezTo>
                  <a:cubicBezTo>
                    <a:pt x="132" y="171"/>
                    <a:pt x="170" y="133"/>
                    <a:pt x="170" y="86"/>
                  </a:cubicBezTo>
                  <a:cubicBezTo>
                    <a:pt x="170" y="38"/>
                    <a:pt x="132" y="0"/>
                    <a:pt x="85" y="0"/>
                  </a:cubicBezTo>
                  <a:close/>
                  <a:moveTo>
                    <a:pt x="85" y="168"/>
                  </a:moveTo>
                  <a:cubicBezTo>
                    <a:pt x="39" y="168"/>
                    <a:pt x="2" y="131"/>
                    <a:pt x="2" y="85"/>
                  </a:cubicBezTo>
                  <a:cubicBezTo>
                    <a:pt x="2" y="40"/>
                    <a:pt x="39" y="3"/>
                    <a:pt x="85" y="3"/>
                  </a:cubicBezTo>
                  <a:cubicBezTo>
                    <a:pt x="130" y="3"/>
                    <a:pt x="167" y="40"/>
                    <a:pt x="167" y="85"/>
                  </a:cubicBezTo>
                  <a:cubicBezTo>
                    <a:pt x="167" y="131"/>
                    <a:pt x="130" y="168"/>
                    <a:pt x="8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45"/>
            <p:cNvSpPr>
              <a:spLocks noEditPoints="1"/>
            </p:cNvSpPr>
            <p:nvPr userDrawn="1"/>
          </p:nvSpPr>
          <p:spPr bwMode="auto">
            <a:xfrm>
              <a:off x="9091675" y="4667554"/>
              <a:ext cx="39688" cy="36513"/>
            </a:xfrm>
            <a:custGeom>
              <a:avLst/>
              <a:gdLst>
                <a:gd name="T0" fmla="*/ 13 w 26"/>
                <a:gd name="T1" fmla="*/ 16 h 25"/>
                <a:gd name="T2" fmla="*/ 11 w 26"/>
                <a:gd name="T3" fmla="*/ 25 h 25"/>
                <a:gd name="T4" fmla="*/ 7 w 26"/>
                <a:gd name="T5" fmla="*/ 24 h 25"/>
                <a:gd name="T6" fmla="*/ 9 w 26"/>
                <a:gd name="T7" fmla="*/ 19 h 25"/>
                <a:gd name="T8" fmla="*/ 10 w 26"/>
                <a:gd name="T9" fmla="*/ 14 h 25"/>
                <a:gd name="T10" fmla="*/ 10 w 26"/>
                <a:gd name="T11" fmla="*/ 14 h 25"/>
                <a:gd name="T12" fmla="*/ 13 w 26"/>
                <a:gd name="T13" fmla="*/ 16 h 25"/>
                <a:gd name="T14" fmla="*/ 25 w 26"/>
                <a:gd name="T15" fmla="*/ 0 h 25"/>
                <a:gd name="T16" fmla="*/ 26 w 26"/>
                <a:gd name="T17" fmla="*/ 2 h 25"/>
                <a:gd name="T18" fmla="*/ 21 w 26"/>
                <a:gd name="T19" fmla="*/ 7 h 25"/>
                <a:gd name="T20" fmla="*/ 18 w 26"/>
                <a:gd name="T21" fmla="*/ 9 h 25"/>
                <a:gd name="T22" fmla="*/ 22 w 26"/>
                <a:gd name="T23" fmla="*/ 11 h 25"/>
                <a:gd name="T24" fmla="*/ 22 w 26"/>
                <a:gd name="T25" fmla="*/ 11 h 25"/>
                <a:gd name="T26" fmla="*/ 23 w 26"/>
                <a:gd name="T27" fmla="*/ 9 h 25"/>
                <a:gd name="T28" fmla="*/ 23 w 26"/>
                <a:gd name="T29" fmla="*/ 9 h 25"/>
                <a:gd name="T30" fmla="*/ 24 w 26"/>
                <a:gd name="T31" fmla="*/ 9 h 25"/>
                <a:gd name="T32" fmla="*/ 25 w 26"/>
                <a:gd name="T33" fmla="*/ 14 h 25"/>
                <a:gd name="T34" fmla="*/ 26 w 26"/>
                <a:gd name="T35" fmla="*/ 15 h 25"/>
                <a:gd name="T36" fmla="*/ 26 w 26"/>
                <a:gd name="T37" fmla="*/ 16 h 25"/>
                <a:gd name="T38" fmla="*/ 25 w 26"/>
                <a:gd name="T39" fmla="*/ 16 h 25"/>
                <a:gd name="T40" fmla="*/ 23 w 26"/>
                <a:gd name="T41" fmla="*/ 16 h 25"/>
                <a:gd name="T42" fmla="*/ 22 w 26"/>
                <a:gd name="T43" fmla="*/ 15 h 25"/>
                <a:gd name="T44" fmla="*/ 13 w 26"/>
                <a:gd name="T45" fmla="*/ 11 h 25"/>
                <a:gd name="T46" fmla="*/ 4 w 26"/>
                <a:gd name="T47" fmla="*/ 13 h 25"/>
                <a:gd name="T48" fmla="*/ 2 w 26"/>
                <a:gd name="T49" fmla="*/ 8 h 25"/>
                <a:gd name="T50" fmla="*/ 2 w 26"/>
                <a:gd name="T51" fmla="*/ 8 h 25"/>
                <a:gd name="T52" fmla="*/ 3 w 26"/>
                <a:gd name="T53" fmla="*/ 8 h 25"/>
                <a:gd name="T54" fmla="*/ 5 w 26"/>
                <a:gd name="T55" fmla="*/ 10 h 25"/>
                <a:gd name="T56" fmla="*/ 11 w 26"/>
                <a:gd name="T57" fmla="*/ 10 h 25"/>
                <a:gd name="T58" fmla="*/ 11 w 26"/>
                <a:gd name="T59" fmla="*/ 9 h 25"/>
                <a:gd name="T60" fmla="*/ 8 w 26"/>
                <a:gd name="T61" fmla="*/ 3 h 25"/>
                <a:gd name="T62" fmla="*/ 9 w 26"/>
                <a:gd name="T63" fmla="*/ 2 h 25"/>
                <a:gd name="T64" fmla="*/ 10 w 26"/>
                <a:gd name="T65" fmla="*/ 2 h 25"/>
                <a:gd name="T66" fmla="*/ 11 w 26"/>
                <a:gd name="T67" fmla="*/ 5 h 25"/>
                <a:gd name="T68" fmla="*/ 12 w 26"/>
                <a:gd name="T69" fmla="*/ 6 h 25"/>
                <a:gd name="T70" fmla="*/ 15 w 26"/>
                <a:gd name="T71" fmla="*/ 8 h 25"/>
                <a:gd name="T72" fmla="*/ 22 w 26"/>
                <a:gd name="T73" fmla="*/ 2 h 25"/>
                <a:gd name="T74" fmla="*/ 24 w 26"/>
                <a:gd name="T75" fmla="*/ 0 h 25"/>
                <a:gd name="T76" fmla="*/ 25 w 26"/>
                <a:gd name="T7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5">
                  <a:moveTo>
                    <a:pt x="13" y="16"/>
                  </a:moveTo>
                  <a:cubicBezTo>
                    <a:pt x="14" y="18"/>
                    <a:pt x="13" y="24"/>
                    <a:pt x="11" y="25"/>
                  </a:cubicBezTo>
                  <a:cubicBezTo>
                    <a:pt x="10" y="25"/>
                    <a:pt x="7" y="25"/>
                    <a:pt x="7" y="24"/>
                  </a:cubicBezTo>
                  <a:cubicBezTo>
                    <a:pt x="7" y="22"/>
                    <a:pt x="8" y="21"/>
                    <a:pt x="9" y="19"/>
                  </a:cubicBezTo>
                  <a:cubicBezTo>
                    <a:pt x="10" y="18"/>
                    <a:pt x="9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2" y="15"/>
                    <a:pt x="13" y="16"/>
                  </a:cubicBezTo>
                  <a:close/>
                  <a:moveTo>
                    <a:pt x="25" y="0"/>
                  </a:moveTo>
                  <a:cubicBezTo>
                    <a:pt x="25" y="0"/>
                    <a:pt x="26" y="1"/>
                    <a:pt x="26" y="2"/>
                  </a:cubicBezTo>
                  <a:cubicBezTo>
                    <a:pt x="26" y="3"/>
                    <a:pt x="23" y="6"/>
                    <a:pt x="21" y="7"/>
                  </a:cubicBezTo>
                  <a:cubicBezTo>
                    <a:pt x="20" y="8"/>
                    <a:pt x="19" y="8"/>
                    <a:pt x="18" y="9"/>
                  </a:cubicBezTo>
                  <a:cubicBezTo>
                    <a:pt x="19" y="10"/>
                    <a:pt x="20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0"/>
                    <a:pt x="23" y="10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4" y="9"/>
                  </a:cubicBezTo>
                  <a:cubicBezTo>
                    <a:pt x="23" y="11"/>
                    <a:pt x="24" y="12"/>
                    <a:pt x="25" y="14"/>
                  </a:cubicBezTo>
                  <a:cubicBezTo>
                    <a:pt x="26" y="14"/>
                    <a:pt x="25" y="15"/>
                    <a:pt x="26" y="15"/>
                  </a:cubicBezTo>
                  <a:cubicBezTo>
                    <a:pt x="26" y="16"/>
                    <a:pt x="26" y="15"/>
                    <a:pt x="2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4" y="16"/>
                    <a:pt x="23" y="16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19" y="13"/>
                    <a:pt x="16" y="11"/>
                    <a:pt x="13" y="11"/>
                  </a:cubicBezTo>
                  <a:cubicBezTo>
                    <a:pt x="11" y="12"/>
                    <a:pt x="6" y="14"/>
                    <a:pt x="4" y="13"/>
                  </a:cubicBezTo>
                  <a:cubicBezTo>
                    <a:pt x="2" y="13"/>
                    <a:pt x="0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7" y="10"/>
                    <a:pt x="10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6"/>
                    <a:pt x="7" y="6"/>
                    <a:pt x="8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3"/>
                    <a:pt x="11" y="4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4" y="8"/>
                    <a:pt x="15" y="8"/>
                  </a:cubicBezTo>
                  <a:cubicBezTo>
                    <a:pt x="16" y="8"/>
                    <a:pt x="21" y="4"/>
                    <a:pt x="22" y="2"/>
                  </a:cubicBezTo>
                  <a:cubicBezTo>
                    <a:pt x="23" y="2"/>
                    <a:pt x="23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46"/>
            <p:cNvSpPr>
              <a:spLocks noEditPoints="1"/>
            </p:cNvSpPr>
            <p:nvPr userDrawn="1"/>
          </p:nvSpPr>
          <p:spPr bwMode="auto">
            <a:xfrm>
              <a:off x="9120250" y="4715179"/>
              <a:ext cx="53975" cy="44450"/>
            </a:xfrm>
            <a:custGeom>
              <a:avLst/>
              <a:gdLst>
                <a:gd name="T0" fmla="*/ 32 w 36"/>
                <a:gd name="T1" fmla="*/ 11 h 30"/>
                <a:gd name="T2" fmla="*/ 36 w 36"/>
                <a:gd name="T3" fmla="*/ 16 h 30"/>
                <a:gd name="T4" fmla="*/ 30 w 36"/>
                <a:gd name="T5" fmla="*/ 16 h 30"/>
                <a:gd name="T6" fmla="*/ 26 w 36"/>
                <a:gd name="T7" fmla="*/ 13 h 30"/>
                <a:gd name="T8" fmla="*/ 27 w 36"/>
                <a:gd name="T9" fmla="*/ 16 h 30"/>
                <a:gd name="T10" fmla="*/ 23 w 36"/>
                <a:gd name="T11" fmla="*/ 22 h 30"/>
                <a:gd name="T12" fmla="*/ 14 w 36"/>
                <a:gd name="T13" fmla="*/ 21 h 30"/>
                <a:gd name="T14" fmla="*/ 14 w 36"/>
                <a:gd name="T15" fmla="*/ 24 h 30"/>
                <a:gd name="T16" fmla="*/ 14 w 36"/>
                <a:gd name="T17" fmla="*/ 30 h 30"/>
                <a:gd name="T18" fmla="*/ 10 w 36"/>
                <a:gd name="T19" fmla="*/ 24 h 30"/>
                <a:gd name="T20" fmla="*/ 1 w 36"/>
                <a:gd name="T21" fmla="*/ 18 h 30"/>
                <a:gd name="T22" fmla="*/ 3 w 36"/>
                <a:gd name="T23" fmla="*/ 19 h 30"/>
                <a:gd name="T24" fmla="*/ 9 w 36"/>
                <a:gd name="T25" fmla="*/ 24 h 30"/>
                <a:gd name="T26" fmla="*/ 9 w 36"/>
                <a:gd name="T27" fmla="*/ 23 h 30"/>
                <a:gd name="T28" fmla="*/ 6 w 36"/>
                <a:gd name="T29" fmla="*/ 20 h 30"/>
                <a:gd name="T30" fmla="*/ 4 w 36"/>
                <a:gd name="T31" fmla="*/ 12 h 30"/>
                <a:gd name="T32" fmla="*/ 8 w 36"/>
                <a:gd name="T33" fmla="*/ 18 h 30"/>
                <a:gd name="T34" fmla="*/ 12 w 36"/>
                <a:gd name="T35" fmla="*/ 20 h 30"/>
                <a:gd name="T36" fmla="*/ 17 w 36"/>
                <a:gd name="T37" fmla="*/ 19 h 30"/>
                <a:gd name="T38" fmla="*/ 14 w 36"/>
                <a:gd name="T39" fmla="*/ 16 h 30"/>
                <a:gd name="T40" fmla="*/ 21 w 36"/>
                <a:gd name="T41" fmla="*/ 20 h 30"/>
                <a:gd name="T42" fmla="*/ 24 w 36"/>
                <a:gd name="T43" fmla="*/ 18 h 30"/>
                <a:gd name="T44" fmla="*/ 14 w 36"/>
                <a:gd name="T45" fmla="*/ 12 h 30"/>
                <a:gd name="T46" fmla="*/ 10 w 36"/>
                <a:gd name="T47" fmla="*/ 14 h 30"/>
                <a:gd name="T48" fmla="*/ 10 w 36"/>
                <a:gd name="T49" fmla="*/ 12 h 30"/>
                <a:gd name="T50" fmla="*/ 14 w 36"/>
                <a:gd name="T51" fmla="*/ 6 h 30"/>
                <a:gd name="T52" fmla="*/ 21 w 36"/>
                <a:gd name="T53" fmla="*/ 10 h 30"/>
                <a:gd name="T54" fmla="*/ 32 w 36"/>
                <a:gd name="T55" fmla="*/ 14 h 30"/>
                <a:gd name="T56" fmla="*/ 32 w 36"/>
                <a:gd name="T57" fmla="*/ 14 h 30"/>
                <a:gd name="T58" fmla="*/ 29 w 36"/>
                <a:gd name="T59" fmla="*/ 6 h 30"/>
                <a:gd name="T60" fmla="*/ 32 w 36"/>
                <a:gd name="T61" fmla="*/ 6 h 30"/>
                <a:gd name="T62" fmla="*/ 34 w 36"/>
                <a:gd name="T63" fmla="*/ 0 h 30"/>
                <a:gd name="T64" fmla="*/ 29 w 36"/>
                <a:gd name="T6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30">
                  <a:moveTo>
                    <a:pt x="32" y="6"/>
                  </a:moveTo>
                  <a:cubicBezTo>
                    <a:pt x="33" y="8"/>
                    <a:pt x="31" y="10"/>
                    <a:pt x="32" y="11"/>
                  </a:cubicBezTo>
                  <a:cubicBezTo>
                    <a:pt x="32" y="11"/>
                    <a:pt x="32" y="12"/>
                    <a:pt x="32" y="12"/>
                  </a:cubicBezTo>
                  <a:cubicBezTo>
                    <a:pt x="34" y="12"/>
                    <a:pt x="36" y="14"/>
                    <a:pt x="36" y="16"/>
                  </a:cubicBezTo>
                  <a:cubicBezTo>
                    <a:pt x="36" y="17"/>
                    <a:pt x="34" y="19"/>
                    <a:pt x="33" y="19"/>
                  </a:cubicBezTo>
                  <a:cubicBezTo>
                    <a:pt x="32" y="18"/>
                    <a:pt x="30" y="16"/>
                    <a:pt x="30" y="16"/>
                  </a:cubicBezTo>
                  <a:cubicBezTo>
                    <a:pt x="29" y="14"/>
                    <a:pt x="27" y="14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7" y="14"/>
                    <a:pt x="27" y="16"/>
                  </a:cubicBezTo>
                  <a:cubicBezTo>
                    <a:pt x="27" y="18"/>
                    <a:pt x="28" y="21"/>
                    <a:pt x="24" y="23"/>
                  </a:cubicBezTo>
                  <a:cubicBezTo>
                    <a:pt x="24" y="22"/>
                    <a:pt x="24" y="22"/>
                    <a:pt x="23" y="22"/>
                  </a:cubicBezTo>
                  <a:cubicBezTo>
                    <a:pt x="22" y="22"/>
                    <a:pt x="21" y="20"/>
                    <a:pt x="20" y="20"/>
                  </a:cubicBezTo>
                  <a:cubicBezTo>
                    <a:pt x="19" y="22"/>
                    <a:pt x="16" y="21"/>
                    <a:pt x="14" y="21"/>
                  </a:cubicBezTo>
                  <a:cubicBezTo>
                    <a:pt x="13" y="21"/>
                    <a:pt x="13" y="22"/>
                    <a:pt x="13" y="22"/>
                  </a:cubicBezTo>
                  <a:cubicBezTo>
                    <a:pt x="14" y="22"/>
                    <a:pt x="14" y="23"/>
                    <a:pt x="14" y="24"/>
                  </a:cubicBezTo>
                  <a:cubicBezTo>
                    <a:pt x="15" y="24"/>
                    <a:pt x="18" y="26"/>
                    <a:pt x="18" y="28"/>
                  </a:cubicBezTo>
                  <a:cubicBezTo>
                    <a:pt x="18" y="29"/>
                    <a:pt x="16" y="30"/>
                    <a:pt x="14" y="30"/>
                  </a:cubicBezTo>
                  <a:cubicBezTo>
                    <a:pt x="14" y="28"/>
                    <a:pt x="13" y="26"/>
                    <a:pt x="11" y="25"/>
                  </a:cubicBezTo>
                  <a:cubicBezTo>
                    <a:pt x="10" y="25"/>
                    <a:pt x="11" y="24"/>
                    <a:pt x="10" y="24"/>
                  </a:cubicBezTo>
                  <a:cubicBezTo>
                    <a:pt x="9" y="25"/>
                    <a:pt x="8" y="26"/>
                    <a:pt x="7" y="26"/>
                  </a:cubicBezTo>
                  <a:cubicBezTo>
                    <a:pt x="3" y="25"/>
                    <a:pt x="0" y="22"/>
                    <a:pt x="1" y="18"/>
                  </a:cubicBezTo>
                  <a:cubicBezTo>
                    <a:pt x="2" y="17"/>
                    <a:pt x="2" y="16"/>
                    <a:pt x="2" y="15"/>
                  </a:cubicBezTo>
                  <a:cubicBezTo>
                    <a:pt x="3" y="16"/>
                    <a:pt x="3" y="18"/>
                    <a:pt x="3" y="19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22"/>
                    <a:pt x="7" y="23"/>
                    <a:pt x="9" y="24"/>
                  </a:cubicBezTo>
                  <a:cubicBezTo>
                    <a:pt x="9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8" y="22"/>
                    <a:pt x="8" y="21"/>
                  </a:cubicBezTo>
                  <a:cubicBezTo>
                    <a:pt x="8" y="21"/>
                    <a:pt x="7" y="20"/>
                    <a:pt x="6" y="20"/>
                  </a:cubicBezTo>
                  <a:cubicBezTo>
                    <a:pt x="5" y="19"/>
                    <a:pt x="3" y="14"/>
                    <a:pt x="4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6"/>
                    <a:pt x="8" y="18"/>
                  </a:cubicBezTo>
                  <a:cubicBezTo>
                    <a:pt x="9" y="18"/>
                    <a:pt x="10" y="19"/>
                    <a:pt x="11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3" y="19"/>
                    <a:pt x="14" y="19"/>
                    <a:pt x="16" y="19"/>
                  </a:cubicBezTo>
                  <a:cubicBezTo>
                    <a:pt x="16" y="19"/>
                    <a:pt x="17" y="19"/>
                    <a:pt x="17" y="19"/>
                  </a:cubicBezTo>
                  <a:cubicBezTo>
                    <a:pt x="17" y="18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6" y="14"/>
                    <a:pt x="17" y="16"/>
                    <a:pt x="19" y="18"/>
                  </a:cubicBezTo>
                  <a:cubicBezTo>
                    <a:pt x="20" y="19"/>
                    <a:pt x="20" y="19"/>
                    <a:pt x="21" y="20"/>
                  </a:cubicBezTo>
                  <a:cubicBezTo>
                    <a:pt x="22" y="20"/>
                    <a:pt x="23" y="21"/>
                    <a:pt x="24" y="20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4" y="15"/>
                    <a:pt x="20" y="12"/>
                    <a:pt x="17" y="12"/>
                  </a:cubicBezTo>
                  <a:cubicBezTo>
                    <a:pt x="16" y="11"/>
                    <a:pt x="14" y="10"/>
                    <a:pt x="14" y="12"/>
                  </a:cubicBezTo>
                  <a:cubicBezTo>
                    <a:pt x="14" y="12"/>
                    <a:pt x="13" y="14"/>
                    <a:pt x="13" y="14"/>
                  </a:cubicBezTo>
                  <a:cubicBezTo>
                    <a:pt x="12" y="14"/>
                    <a:pt x="11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10"/>
                    <a:pt x="13" y="6"/>
                    <a:pt x="14" y="6"/>
                  </a:cubicBezTo>
                  <a:cubicBezTo>
                    <a:pt x="16" y="8"/>
                    <a:pt x="17" y="8"/>
                    <a:pt x="19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3" y="11"/>
                    <a:pt x="24" y="11"/>
                    <a:pt x="26" y="12"/>
                  </a:cubicBezTo>
                  <a:cubicBezTo>
                    <a:pt x="28" y="12"/>
                    <a:pt x="30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3"/>
                    <a:pt x="27" y="12"/>
                    <a:pt x="28" y="10"/>
                  </a:cubicBezTo>
                  <a:cubicBezTo>
                    <a:pt x="28" y="8"/>
                    <a:pt x="30" y="8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6"/>
                    <a:pt x="31" y="6"/>
                    <a:pt x="32" y="6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3" y="2"/>
                    <a:pt x="29" y="6"/>
                    <a:pt x="26" y="6"/>
                  </a:cubicBezTo>
                  <a:cubicBezTo>
                    <a:pt x="25" y="4"/>
                    <a:pt x="27" y="2"/>
                    <a:pt x="29" y="0"/>
                  </a:cubicBezTo>
                  <a:cubicBezTo>
                    <a:pt x="30" y="1"/>
                    <a:pt x="32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47"/>
            <p:cNvSpPr>
              <a:spLocks noEditPoints="1"/>
            </p:cNvSpPr>
            <p:nvPr userDrawn="1"/>
          </p:nvSpPr>
          <p:spPr bwMode="auto">
            <a:xfrm>
              <a:off x="9037700" y="4621516"/>
              <a:ext cx="53975" cy="46038"/>
            </a:xfrm>
            <a:custGeom>
              <a:avLst/>
              <a:gdLst>
                <a:gd name="T0" fmla="*/ 13 w 36"/>
                <a:gd name="T1" fmla="*/ 14 h 30"/>
                <a:gd name="T2" fmla="*/ 10 w 36"/>
                <a:gd name="T3" fmla="*/ 17 h 30"/>
                <a:gd name="T4" fmla="*/ 10 w 36"/>
                <a:gd name="T5" fmla="*/ 17 h 30"/>
                <a:gd name="T6" fmla="*/ 13 w 36"/>
                <a:gd name="T7" fmla="*/ 14 h 30"/>
                <a:gd name="T8" fmla="*/ 13 w 36"/>
                <a:gd name="T9" fmla="*/ 14 h 30"/>
                <a:gd name="T10" fmla="*/ 26 w 36"/>
                <a:gd name="T11" fmla="*/ 1 h 30"/>
                <a:gd name="T12" fmla="*/ 27 w 36"/>
                <a:gd name="T13" fmla="*/ 1 h 30"/>
                <a:gd name="T14" fmla="*/ 25 w 36"/>
                <a:gd name="T15" fmla="*/ 7 h 30"/>
                <a:gd name="T16" fmla="*/ 22 w 36"/>
                <a:gd name="T17" fmla="*/ 10 h 30"/>
                <a:gd name="T18" fmla="*/ 22 w 36"/>
                <a:gd name="T19" fmla="*/ 11 h 30"/>
                <a:gd name="T20" fmla="*/ 25 w 36"/>
                <a:gd name="T21" fmla="*/ 11 h 30"/>
                <a:gd name="T22" fmla="*/ 26 w 36"/>
                <a:gd name="T23" fmla="*/ 10 h 30"/>
                <a:gd name="T24" fmla="*/ 29 w 36"/>
                <a:gd name="T25" fmla="*/ 13 h 30"/>
                <a:gd name="T26" fmla="*/ 28 w 36"/>
                <a:gd name="T27" fmla="*/ 14 h 30"/>
                <a:gd name="T28" fmla="*/ 21 w 36"/>
                <a:gd name="T29" fmla="*/ 14 h 30"/>
                <a:gd name="T30" fmla="*/ 19 w 36"/>
                <a:gd name="T31" fmla="*/ 13 h 30"/>
                <a:gd name="T32" fmla="*/ 16 w 36"/>
                <a:gd name="T33" fmla="*/ 18 h 30"/>
                <a:gd name="T34" fmla="*/ 16 w 36"/>
                <a:gd name="T35" fmla="*/ 18 h 30"/>
                <a:gd name="T36" fmla="*/ 21 w 36"/>
                <a:gd name="T37" fmla="*/ 20 h 30"/>
                <a:gd name="T38" fmla="*/ 20 w 36"/>
                <a:gd name="T39" fmla="*/ 24 h 30"/>
                <a:gd name="T40" fmla="*/ 20 w 36"/>
                <a:gd name="T41" fmla="*/ 27 h 30"/>
                <a:gd name="T42" fmla="*/ 14 w 36"/>
                <a:gd name="T43" fmla="*/ 27 h 30"/>
                <a:gd name="T44" fmla="*/ 15 w 36"/>
                <a:gd name="T45" fmla="*/ 21 h 30"/>
                <a:gd name="T46" fmla="*/ 14 w 36"/>
                <a:gd name="T47" fmla="*/ 21 h 30"/>
                <a:gd name="T48" fmla="*/ 9 w 36"/>
                <a:gd name="T49" fmla="*/ 28 h 30"/>
                <a:gd name="T50" fmla="*/ 9 w 36"/>
                <a:gd name="T51" fmla="*/ 28 h 30"/>
                <a:gd name="T52" fmla="*/ 9 w 36"/>
                <a:gd name="T53" fmla="*/ 22 h 30"/>
                <a:gd name="T54" fmla="*/ 11 w 36"/>
                <a:gd name="T55" fmla="*/ 20 h 30"/>
                <a:gd name="T56" fmla="*/ 8 w 36"/>
                <a:gd name="T57" fmla="*/ 20 h 30"/>
                <a:gd name="T58" fmla="*/ 6 w 36"/>
                <a:gd name="T59" fmla="*/ 21 h 30"/>
                <a:gd name="T60" fmla="*/ 1 w 36"/>
                <a:gd name="T61" fmla="*/ 23 h 30"/>
                <a:gd name="T62" fmla="*/ 0 w 36"/>
                <a:gd name="T63" fmla="*/ 22 h 30"/>
                <a:gd name="T64" fmla="*/ 1 w 36"/>
                <a:gd name="T65" fmla="*/ 19 h 30"/>
                <a:gd name="T66" fmla="*/ 3 w 36"/>
                <a:gd name="T67" fmla="*/ 15 h 30"/>
                <a:gd name="T68" fmla="*/ 13 w 36"/>
                <a:gd name="T69" fmla="*/ 13 h 30"/>
                <a:gd name="T70" fmla="*/ 16 w 36"/>
                <a:gd name="T71" fmla="*/ 14 h 30"/>
                <a:gd name="T72" fmla="*/ 16 w 36"/>
                <a:gd name="T73" fmla="*/ 14 h 30"/>
                <a:gd name="T74" fmla="*/ 16 w 36"/>
                <a:gd name="T75" fmla="*/ 13 h 30"/>
                <a:gd name="T76" fmla="*/ 15 w 36"/>
                <a:gd name="T77" fmla="*/ 13 h 30"/>
                <a:gd name="T78" fmla="*/ 13 w 36"/>
                <a:gd name="T79" fmla="*/ 8 h 30"/>
                <a:gd name="T80" fmla="*/ 13 w 36"/>
                <a:gd name="T81" fmla="*/ 8 h 30"/>
                <a:gd name="T82" fmla="*/ 18 w 36"/>
                <a:gd name="T83" fmla="*/ 11 h 30"/>
                <a:gd name="T84" fmla="*/ 20 w 36"/>
                <a:gd name="T85" fmla="*/ 9 h 30"/>
                <a:gd name="T86" fmla="*/ 21 w 36"/>
                <a:gd name="T87" fmla="*/ 7 h 30"/>
                <a:gd name="T88" fmla="*/ 24 w 36"/>
                <a:gd name="T89" fmla="*/ 4 h 30"/>
                <a:gd name="T90" fmla="*/ 26 w 36"/>
                <a:gd name="T91" fmla="*/ 1 h 30"/>
                <a:gd name="T92" fmla="*/ 26 w 36"/>
                <a:gd name="T93" fmla="*/ 1 h 30"/>
                <a:gd name="T94" fmla="*/ 31 w 36"/>
                <a:gd name="T95" fmla="*/ 3 h 30"/>
                <a:gd name="T96" fmla="*/ 35 w 36"/>
                <a:gd name="T97" fmla="*/ 7 h 30"/>
                <a:gd name="T98" fmla="*/ 36 w 36"/>
                <a:gd name="T99" fmla="*/ 9 h 30"/>
                <a:gd name="T100" fmla="*/ 31 w 36"/>
                <a:gd name="T101" fmla="*/ 10 h 30"/>
                <a:gd name="T102" fmla="*/ 31 w 36"/>
                <a:gd name="T103" fmla="*/ 8 h 30"/>
                <a:gd name="T104" fmla="*/ 30 w 36"/>
                <a:gd name="T105" fmla="*/ 8 h 30"/>
                <a:gd name="T106" fmla="*/ 31 w 36"/>
                <a:gd name="T10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0">
                  <a:moveTo>
                    <a:pt x="13" y="14"/>
                  </a:moveTo>
                  <a:cubicBezTo>
                    <a:pt x="13" y="14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9"/>
                    <a:pt x="14" y="17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26" y="1"/>
                  </a:moveTo>
                  <a:cubicBezTo>
                    <a:pt x="26" y="1"/>
                    <a:pt x="26" y="1"/>
                    <a:pt x="27" y="1"/>
                  </a:cubicBezTo>
                  <a:cubicBezTo>
                    <a:pt x="27" y="2"/>
                    <a:pt x="25" y="6"/>
                    <a:pt x="25" y="7"/>
                  </a:cubicBezTo>
                  <a:cubicBezTo>
                    <a:pt x="24" y="8"/>
                    <a:pt x="22" y="10"/>
                    <a:pt x="22" y="10"/>
                  </a:cubicBezTo>
                  <a:cubicBezTo>
                    <a:pt x="22" y="10"/>
                    <a:pt x="22" y="10"/>
                    <a:pt x="22" y="11"/>
                  </a:cubicBezTo>
                  <a:cubicBezTo>
                    <a:pt x="23" y="12"/>
                    <a:pt x="25" y="12"/>
                    <a:pt x="25" y="11"/>
                  </a:cubicBezTo>
                  <a:cubicBezTo>
                    <a:pt x="26" y="10"/>
                    <a:pt x="25" y="10"/>
                    <a:pt x="26" y="10"/>
                  </a:cubicBezTo>
                  <a:cubicBezTo>
                    <a:pt x="27" y="10"/>
                    <a:pt x="29" y="12"/>
                    <a:pt x="29" y="13"/>
                  </a:cubicBezTo>
                  <a:cubicBezTo>
                    <a:pt x="29" y="13"/>
                    <a:pt x="29" y="14"/>
                    <a:pt x="28" y="14"/>
                  </a:cubicBezTo>
                  <a:cubicBezTo>
                    <a:pt x="25" y="13"/>
                    <a:pt x="23" y="14"/>
                    <a:pt x="21" y="14"/>
                  </a:cubicBezTo>
                  <a:cubicBezTo>
                    <a:pt x="20" y="14"/>
                    <a:pt x="20" y="13"/>
                    <a:pt x="19" y="13"/>
                  </a:cubicBezTo>
                  <a:cubicBezTo>
                    <a:pt x="18" y="14"/>
                    <a:pt x="16" y="17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19"/>
                    <a:pt x="19" y="17"/>
                    <a:pt x="21" y="20"/>
                  </a:cubicBezTo>
                  <a:cubicBezTo>
                    <a:pt x="21" y="22"/>
                    <a:pt x="20" y="22"/>
                    <a:pt x="20" y="24"/>
                  </a:cubicBezTo>
                  <a:cubicBezTo>
                    <a:pt x="19" y="25"/>
                    <a:pt x="20" y="26"/>
                    <a:pt x="20" y="27"/>
                  </a:cubicBezTo>
                  <a:cubicBezTo>
                    <a:pt x="19" y="30"/>
                    <a:pt x="15" y="29"/>
                    <a:pt x="14" y="27"/>
                  </a:cubicBezTo>
                  <a:cubicBezTo>
                    <a:pt x="13" y="26"/>
                    <a:pt x="15" y="22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1" y="22"/>
                    <a:pt x="11" y="26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9" y="24"/>
                    <a:pt x="9" y="22"/>
                  </a:cubicBezTo>
                  <a:cubicBezTo>
                    <a:pt x="10" y="22"/>
                    <a:pt x="11" y="21"/>
                    <a:pt x="11" y="20"/>
                  </a:cubicBezTo>
                  <a:cubicBezTo>
                    <a:pt x="10" y="20"/>
                    <a:pt x="9" y="19"/>
                    <a:pt x="8" y="20"/>
                  </a:cubicBezTo>
                  <a:cubicBezTo>
                    <a:pt x="7" y="20"/>
                    <a:pt x="7" y="21"/>
                    <a:pt x="6" y="21"/>
                  </a:cubicBezTo>
                  <a:cubicBezTo>
                    <a:pt x="5" y="22"/>
                    <a:pt x="3" y="23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8"/>
                    <a:pt x="3" y="17"/>
                    <a:pt x="3" y="15"/>
                  </a:cubicBezTo>
                  <a:cubicBezTo>
                    <a:pt x="7" y="15"/>
                    <a:pt x="9" y="13"/>
                    <a:pt x="13" y="13"/>
                  </a:cubicBezTo>
                  <a:cubicBezTo>
                    <a:pt x="14" y="13"/>
                    <a:pt x="15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2" y="12"/>
                    <a:pt x="12" y="10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10"/>
                    <a:pt x="17" y="11"/>
                    <a:pt x="18" y="11"/>
                  </a:cubicBezTo>
                  <a:cubicBezTo>
                    <a:pt x="19" y="10"/>
                    <a:pt x="19" y="10"/>
                    <a:pt x="20" y="9"/>
                  </a:cubicBezTo>
                  <a:cubicBezTo>
                    <a:pt x="20" y="8"/>
                    <a:pt x="21" y="8"/>
                    <a:pt x="21" y="7"/>
                  </a:cubicBezTo>
                  <a:cubicBezTo>
                    <a:pt x="22" y="6"/>
                    <a:pt x="23" y="5"/>
                    <a:pt x="24" y="4"/>
                  </a:cubicBezTo>
                  <a:cubicBezTo>
                    <a:pt x="24" y="4"/>
                    <a:pt x="25" y="1"/>
                    <a:pt x="26" y="1"/>
                  </a:cubicBezTo>
                  <a:cubicBezTo>
                    <a:pt x="25" y="0"/>
                    <a:pt x="26" y="1"/>
                    <a:pt x="26" y="1"/>
                  </a:cubicBezTo>
                  <a:close/>
                  <a:moveTo>
                    <a:pt x="31" y="3"/>
                  </a:moveTo>
                  <a:cubicBezTo>
                    <a:pt x="32" y="4"/>
                    <a:pt x="34" y="5"/>
                    <a:pt x="35" y="7"/>
                  </a:cubicBezTo>
                  <a:cubicBezTo>
                    <a:pt x="35" y="8"/>
                    <a:pt x="36" y="9"/>
                    <a:pt x="36" y="9"/>
                  </a:cubicBezTo>
                  <a:cubicBezTo>
                    <a:pt x="35" y="12"/>
                    <a:pt x="32" y="12"/>
                    <a:pt x="31" y="10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29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48"/>
            <p:cNvSpPr>
              <a:spLocks noEditPoints="1"/>
            </p:cNvSpPr>
            <p:nvPr userDrawn="1"/>
          </p:nvSpPr>
          <p:spPr bwMode="auto">
            <a:xfrm>
              <a:off x="8913875" y="4588179"/>
              <a:ext cx="36513" cy="52388"/>
            </a:xfrm>
            <a:custGeom>
              <a:avLst/>
              <a:gdLst>
                <a:gd name="T0" fmla="*/ 14 w 24"/>
                <a:gd name="T1" fmla="*/ 5 h 34"/>
                <a:gd name="T2" fmla="*/ 14 w 24"/>
                <a:gd name="T3" fmla="*/ 5 h 34"/>
                <a:gd name="T4" fmla="*/ 14 w 24"/>
                <a:gd name="T5" fmla="*/ 5 h 34"/>
                <a:gd name="T6" fmla="*/ 14 w 24"/>
                <a:gd name="T7" fmla="*/ 4 h 34"/>
                <a:gd name="T8" fmla="*/ 14 w 24"/>
                <a:gd name="T9" fmla="*/ 4 h 34"/>
                <a:gd name="T10" fmla="*/ 14 w 24"/>
                <a:gd name="T11" fmla="*/ 4 h 34"/>
                <a:gd name="T12" fmla="*/ 14 w 24"/>
                <a:gd name="T13" fmla="*/ 4 h 34"/>
                <a:gd name="T14" fmla="*/ 20 w 24"/>
                <a:gd name="T15" fmla="*/ 2 h 34"/>
                <a:gd name="T16" fmla="*/ 14 w 24"/>
                <a:gd name="T17" fmla="*/ 7 h 34"/>
                <a:gd name="T18" fmla="*/ 22 w 24"/>
                <a:gd name="T19" fmla="*/ 15 h 34"/>
                <a:gd name="T20" fmla="*/ 16 w 24"/>
                <a:gd name="T21" fmla="*/ 18 h 34"/>
                <a:gd name="T22" fmla="*/ 15 w 24"/>
                <a:gd name="T23" fmla="*/ 23 h 34"/>
                <a:gd name="T24" fmla="*/ 17 w 24"/>
                <a:gd name="T25" fmla="*/ 22 h 34"/>
                <a:gd name="T26" fmla="*/ 24 w 24"/>
                <a:gd name="T27" fmla="*/ 24 h 34"/>
                <a:gd name="T28" fmla="*/ 18 w 24"/>
                <a:gd name="T29" fmla="*/ 26 h 34"/>
                <a:gd name="T30" fmla="*/ 9 w 24"/>
                <a:gd name="T31" fmla="*/ 32 h 34"/>
                <a:gd name="T32" fmla="*/ 16 w 24"/>
                <a:gd name="T33" fmla="*/ 27 h 34"/>
                <a:gd name="T34" fmla="*/ 10 w 24"/>
                <a:gd name="T35" fmla="*/ 29 h 34"/>
                <a:gd name="T36" fmla="*/ 7 w 24"/>
                <a:gd name="T37" fmla="*/ 28 h 34"/>
                <a:gd name="T38" fmla="*/ 14 w 24"/>
                <a:gd name="T39" fmla="*/ 25 h 34"/>
                <a:gd name="T40" fmla="*/ 13 w 24"/>
                <a:gd name="T41" fmla="*/ 24 h 34"/>
                <a:gd name="T42" fmla="*/ 14 w 24"/>
                <a:gd name="T43" fmla="*/ 19 h 34"/>
                <a:gd name="T44" fmla="*/ 9 w 24"/>
                <a:gd name="T45" fmla="*/ 22 h 34"/>
                <a:gd name="T46" fmla="*/ 9 w 24"/>
                <a:gd name="T47" fmla="*/ 20 h 34"/>
                <a:gd name="T48" fmla="*/ 17 w 24"/>
                <a:gd name="T49" fmla="*/ 16 h 34"/>
                <a:gd name="T50" fmla="*/ 14 w 24"/>
                <a:gd name="T51" fmla="*/ 10 h 34"/>
                <a:gd name="T52" fmla="*/ 7 w 24"/>
                <a:gd name="T53" fmla="*/ 17 h 34"/>
                <a:gd name="T54" fmla="*/ 4 w 24"/>
                <a:gd name="T55" fmla="*/ 26 h 34"/>
                <a:gd name="T56" fmla="*/ 2 w 24"/>
                <a:gd name="T57" fmla="*/ 19 h 34"/>
                <a:gd name="T58" fmla="*/ 6 w 24"/>
                <a:gd name="T59" fmla="*/ 12 h 34"/>
                <a:gd name="T60" fmla="*/ 12 w 24"/>
                <a:gd name="T61" fmla="*/ 7 h 34"/>
                <a:gd name="T62" fmla="*/ 8 w 24"/>
                <a:gd name="T63" fmla="*/ 6 h 34"/>
                <a:gd name="T64" fmla="*/ 1 w 24"/>
                <a:gd name="T65" fmla="*/ 3 h 34"/>
                <a:gd name="T66" fmla="*/ 4 w 24"/>
                <a:gd name="T67" fmla="*/ 7 h 34"/>
                <a:gd name="T68" fmla="*/ 0 w 24"/>
                <a:gd name="T69" fmla="*/ 5 h 34"/>
                <a:gd name="T70" fmla="*/ 1 w 24"/>
                <a:gd name="T7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34"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6" y="1"/>
                  </a:moveTo>
                  <a:cubicBezTo>
                    <a:pt x="17" y="0"/>
                    <a:pt x="19" y="1"/>
                    <a:pt x="20" y="2"/>
                  </a:cubicBezTo>
                  <a:cubicBezTo>
                    <a:pt x="20" y="2"/>
                    <a:pt x="21" y="2"/>
                    <a:pt x="20" y="2"/>
                  </a:cubicBezTo>
                  <a:cubicBezTo>
                    <a:pt x="20" y="4"/>
                    <a:pt x="16" y="5"/>
                    <a:pt x="14" y="7"/>
                  </a:cubicBezTo>
                  <a:cubicBezTo>
                    <a:pt x="15" y="8"/>
                    <a:pt x="16" y="7"/>
                    <a:pt x="18" y="8"/>
                  </a:cubicBezTo>
                  <a:cubicBezTo>
                    <a:pt x="20" y="8"/>
                    <a:pt x="24" y="12"/>
                    <a:pt x="22" y="15"/>
                  </a:cubicBezTo>
                  <a:cubicBezTo>
                    <a:pt x="21" y="16"/>
                    <a:pt x="20" y="16"/>
                    <a:pt x="19" y="16"/>
                  </a:cubicBezTo>
                  <a:cubicBezTo>
                    <a:pt x="18" y="17"/>
                    <a:pt x="17" y="16"/>
                    <a:pt x="16" y="18"/>
                  </a:cubicBezTo>
                  <a:cubicBezTo>
                    <a:pt x="16" y="18"/>
                    <a:pt x="16" y="19"/>
                    <a:pt x="17" y="20"/>
                  </a:cubicBezTo>
                  <a:cubicBezTo>
                    <a:pt x="16" y="21"/>
                    <a:pt x="16" y="22"/>
                    <a:pt x="15" y="23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17" y="23"/>
                    <a:pt x="17" y="23"/>
                    <a:pt x="17" y="22"/>
                  </a:cubicBezTo>
                  <a:cubicBezTo>
                    <a:pt x="18" y="22"/>
                    <a:pt x="21" y="22"/>
                    <a:pt x="22" y="22"/>
                  </a:cubicBezTo>
                  <a:cubicBezTo>
                    <a:pt x="23" y="22"/>
                    <a:pt x="23" y="24"/>
                    <a:pt x="24" y="24"/>
                  </a:cubicBezTo>
                  <a:cubicBezTo>
                    <a:pt x="23" y="25"/>
                    <a:pt x="23" y="25"/>
                    <a:pt x="23" y="26"/>
                  </a:cubicBezTo>
                  <a:cubicBezTo>
                    <a:pt x="21" y="27"/>
                    <a:pt x="20" y="24"/>
                    <a:pt x="18" y="26"/>
                  </a:cubicBezTo>
                  <a:cubicBezTo>
                    <a:pt x="17" y="27"/>
                    <a:pt x="19" y="29"/>
                    <a:pt x="19" y="31"/>
                  </a:cubicBezTo>
                  <a:cubicBezTo>
                    <a:pt x="18" y="34"/>
                    <a:pt x="11" y="3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0"/>
                    <a:pt x="16" y="30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7"/>
                    <a:pt x="12" y="29"/>
                    <a:pt x="10" y="29"/>
                  </a:cubicBezTo>
                  <a:cubicBezTo>
                    <a:pt x="10" y="29"/>
                    <a:pt x="8" y="29"/>
                    <a:pt x="8" y="29"/>
                  </a:cubicBezTo>
                  <a:cubicBezTo>
                    <a:pt x="8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14" y="26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3" y="24"/>
                    <a:pt x="13" y="24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3" y="21"/>
                    <a:pt x="14" y="20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2" y="18"/>
                    <a:pt x="10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9" y="20"/>
                  </a:cubicBezTo>
                  <a:cubicBezTo>
                    <a:pt x="9" y="18"/>
                    <a:pt x="12" y="16"/>
                    <a:pt x="14" y="17"/>
                  </a:cubicBezTo>
                  <a:cubicBezTo>
                    <a:pt x="15" y="17"/>
                    <a:pt x="16" y="16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9" y="11"/>
                    <a:pt x="16" y="10"/>
                    <a:pt x="14" y="10"/>
                  </a:cubicBezTo>
                  <a:cubicBezTo>
                    <a:pt x="12" y="10"/>
                    <a:pt x="10" y="12"/>
                    <a:pt x="10" y="13"/>
                  </a:cubicBezTo>
                  <a:cubicBezTo>
                    <a:pt x="9" y="14"/>
                    <a:pt x="8" y="16"/>
                    <a:pt x="7" y="17"/>
                  </a:cubicBezTo>
                  <a:cubicBezTo>
                    <a:pt x="6" y="18"/>
                    <a:pt x="6" y="19"/>
                    <a:pt x="5" y="20"/>
                  </a:cubicBezTo>
                  <a:cubicBezTo>
                    <a:pt x="4" y="22"/>
                    <a:pt x="5" y="24"/>
                    <a:pt x="4" y="26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1" y="20"/>
                    <a:pt x="2" y="19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4" y="15"/>
                    <a:pt x="5" y="14"/>
                    <a:pt x="6" y="12"/>
                  </a:cubicBezTo>
                  <a:cubicBezTo>
                    <a:pt x="8" y="11"/>
                    <a:pt x="11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2" y="4"/>
                    <a:pt x="14" y="2"/>
                    <a:pt x="16" y="1"/>
                  </a:cubicBezTo>
                  <a:close/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4" y="7"/>
                    <a:pt x="4" y="7"/>
                  </a:cubicBezTo>
                  <a:cubicBezTo>
                    <a:pt x="4" y="9"/>
                    <a:pt x="5" y="9"/>
                    <a:pt x="4" y="10"/>
                  </a:cubicBezTo>
                  <a:cubicBezTo>
                    <a:pt x="1" y="10"/>
                    <a:pt x="0" y="9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49"/>
            <p:cNvSpPr>
              <a:spLocks noEditPoints="1"/>
            </p:cNvSpPr>
            <p:nvPr userDrawn="1"/>
          </p:nvSpPr>
          <p:spPr bwMode="auto">
            <a:xfrm>
              <a:off x="8971025" y="4589766"/>
              <a:ext cx="50800" cy="52388"/>
            </a:xfrm>
            <a:custGeom>
              <a:avLst/>
              <a:gdLst>
                <a:gd name="T0" fmla="*/ 17 w 34"/>
                <a:gd name="T1" fmla="*/ 16 h 34"/>
                <a:gd name="T2" fmla="*/ 20 w 34"/>
                <a:gd name="T3" fmla="*/ 27 h 34"/>
                <a:gd name="T4" fmla="*/ 18 w 34"/>
                <a:gd name="T5" fmla="*/ 21 h 34"/>
                <a:gd name="T6" fmla="*/ 20 w 34"/>
                <a:gd name="T7" fmla="*/ 21 h 34"/>
                <a:gd name="T8" fmla="*/ 25 w 34"/>
                <a:gd name="T9" fmla="*/ 18 h 34"/>
                <a:gd name="T10" fmla="*/ 22 w 34"/>
                <a:gd name="T11" fmla="*/ 20 h 34"/>
                <a:gd name="T12" fmla="*/ 21 w 34"/>
                <a:gd name="T13" fmla="*/ 14 h 34"/>
                <a:gd name="T14" fmla="*/ 28 w 34"/>
                <a:gd name="T15" fmla="*/ 6 h 34"/>
                <a:gd name="T16" fmla="*/ 26 w 34"/>
                <a:gd name="T17" fmla="*/ 10 h 34"/>
                <a:gd name="T18" fmla="*/ 28 w 34"/>
                <a:gd name="T19" fmla="*/ 6 h 34"/>
                <a:gd name="T20" fmla="*/ 26 w 34"/>
                <a:gd name="T21" fmla="*/ 0 h 34"/>
                <a:gd name="T22" fmla="*/ 28 w 34"/>
                <a:gd name="T23" fmla="*/ 5 h 34"/>
                <a:gd name="T24" fmla="*/ 34 w 34"/>
                <a:gd name="T25" fmla="*/ 9 h 34"/>
                <a:gd name="T26" fmla="*/ 28 w 34"/>
                <a:gd name="T27" fmla="*/ 13 h 34"/>
                <a:gd name="T28" fmla="*/ 28 w 34"/>
                <a:gd name="T29" fmla="*/ 17 h 34"/>
                <a:gd name="T30" fmla="*/ 27 w 34"/>
                <a:gd name="T31" fmla="*/ 25 h 34"/>
                <a:gd name="T32" fmla="*/ 32 w 34"/>
                <a:gd name="T33" fmla="*/ 31 h 34"/>
                <a:gd name="T34" fmla="*/ 26 w 34"/>
                <a:gd name="T35" fmla="*/ 30 h 34"/>
                <a:gd name="T36" fmla="*/ 22 w 34"/>
                <a:gd name="T37" fmla="*/ 30 h 34"/>
                <a:gd name="T38" fmla="*/ 15 w 34"/>
                <a:gd name="T39" fmla="*/ 29 h 34"/>
                <a:gd name="T40" fmla="*/ 13 w 34"/>
                <a:gd name="T41" fmla="*/ 26 h 34"/>
                <a:gd name="T42" fmla="*/ 13 w 34"/>
                <a:gd name="T43" fmla="*/ 31 h 34"/>
                <a:gd name="T44" fmla="*/ 10 w 34"/>
                <a:gd name="T45" fmla="*/ 27 h 34"/>
                <a:gd name="T46" fmla="*/ 8 w 34"/>
                <a:gd name="T47" fmla="*/ 23 h 34"/>
                <a:gd name="T48" fmla="*/ 2 w 34"/>
                <a:gd name="T49" fmla="*/ 19 h 34"/>
                <a:gd name="T50" fmla="*/ 4 w 34"/>
                <a:gd name="T51" fmla="*/ 16 h 34"/>
                <a:gd name="T52" fmla="*/ 13 w 34"/>
                <a:gd name="T53" fmla="*/ 15 h 34"/>
                <a:gd name="T54" fmla="*/ 16 w 34"/>
                <a:gd name="T55" fmla="*/ 9 h 34"/>
                <a:gd name="T56" fmla="*/ 11 w 34"/>
                <a:gd name="T57" fmla="*/ 7 h 34"/>
                <a:gd name="T58" fmla="*/ 10 w 34"/>
                <a:gd name="T59" fmla="*/ 5 h 34"/>
                <a:gd name="T60" fmla="*/ 12 w 34"/>
                <a:gd name="T61" fmla="*/ 6 h 34"/>
                <a:gd name="T62" fmla="*/ 20 w 34"/>
                <a:gd name="T63" fmla="*/ 0 h 34"/>
                <a:gd name="T64" fmla="*/ 23 w 34"/>
                <a:gd name="T65" fmla="*/ 1 h 34"/>
                <a:gd name="T66" fmla="*/ 17 w 34"/>
                <a:gd name="T67" fmla="*/ 11 h 34"/>
                <a:gd name="T68" fmla="*/ 19 w 34"/>
                <a:gd name="T69" fmla="*/ 11 h 34"/>
                <a:gd name="T70" fmla="*/ 23 w 34"/>
                <a:gd name="T71" fmla="*/ 7 h 34"/>
                <a:gd name="T72" fmla="*/ 26 w 34"/>
                <a:gd name="T7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4">
                  <a:moveTo>
                    <a:pt x="21" y="13"/>
                  </a:moveTo>
                  <a:cubicBezTo>
                    <a:pt x="19" y="14"/>
                    <a:pt x="18" y="15"/>
                    <a:pt x="17" y="16"/>
                  </a:cubicBezTo>
                  <a:cubicBezTo>
                    <a:pt x="16" y="18"/>
                    <a:pt x="12" y="21"/>
                    <a:pt x="14" y="24"/>
                  </a:cubicBezTo>
                  <a:cubicBezTo>
                    <a:pt x="15" y="26"/>
                    <a:pt x="17" y="28"/>
                    <a:pt x="20" y="27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0" y="25"/>
                    <a:pt x="19" y="22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1" y="22"/>
                    <a:pt x="24" y="24"/>
                    <a:pt x="24" y="23"/>
                  </a:cubicBezTo>
                  <a:cubicBezTo>
                    <a:pt x="25" y="22"/>
                    <a:pt x="26" y="19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19"/>
                    <a:pt x="21" y="19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2" y="13"/>
                    <a:pt x="21" y="13"/>
                    <a:pt x="21" y="13"/>
                  </a:cubicBezTo>
                  <a:close/>
                  <a:moveTo>
                    <a:pt x="28" y="6"/>
                  </a:moveTo>
                  <a:cubicBezTo>
                    <a:pt x="28" y="7"/>
                    <a:pt x="26" y="9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10"/>
                    <a:pt x="30" y="9"/>
                    <a:pt x="30" y="9"/>
                  </a:cubicBezTo>
                  <a:cubicBezTo>
                    <a:pt x="30" y="8"/>
                    <a:pt x="29" y="7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lose/>
                  <a:moveTo>
                    <a:pt x="26" y="0"/>
                  </a:moveTo>
                  <a:cubicBezTo>
                    <a:pt x="28" y="1"/>
                    <a:pt x="29" y="1"/>
                    <a:pt x="29" y="3"/>
                  </a:cubicBezTo>
                  <a:cubicBezTo>
                    <a:pt x="29" y="3"/>
                    <a:pt x="28" y="4"/>
                    <a:pt x="28" y="5"/>
                  </a:cubicBezTo>
                  <a:cubicBezTo>
                    <a:pt x="29" y="7"/>
                    <a:pt x="32" y="7"/>
                    <a:pt x="34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11"/>
                    <a:pt x="30" y="11"/>
                    <a:pt x="29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6" y="13"/>
                    <a:pt x="25" y="13"/>
                    <a:pt x="24" y="15"/>
                  </a:cubicBezTo>
                  <a:cubicBezTo>
                    <a:pt x="25" y="16"/>
                    <a:pt x="28" y="16"/>
                    <a:pt x="28" y="17"/>
                  </a:cubicBezTo>
                  <a:cubicBezTo>
                    <a:pt x="28" y="18"/>
                    <a:pt x="28" y="21"/>
                    <a:pt x="28" y="22"/>
                  </a:cubicBezTo>
                  <a:cubicBezTo>
                    <a:pt x="27" y="23"/>
                    <a:pt x="26" y="24"/>
                    <a:pt x="27" y="25"/>
                  </a:cubicBezTo>
                  <a:cubicBezTo>
                    <a:pt x="27" y="26"/>
                    <a:pt x="29" y="26"/>
                    <a:pt x="30" y="27"/>
                  </a:cubicBezTo>
                  <a:cubicBezTo>
                    <a:pt x="31" y="28"/>
                    <a:pt x="32" y="29"/>
                    <a:pt x="32" y="31"/>
                  </a:cubicBezTo>
                  <a:cubicBezTo>
                    <a:pt x="32" y="32"/>
                    <a:pt x="30" y="34"/>
                    <a:pt x="28" y="33"/>
                  </a:cubicBezTo>
                  <a:cubicBezTo>
                    <a:pt x="27" y="33"/>
                    <a:pt x="26" y="31"/>
                    <a:pt x="26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29"/>
                    <a:pt x="22" y="30"/>
                    <a:pt x="22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19" y="30"/>
                    <a:pt x="17" y="30"/>
                    <a:pt x="15" y="29"/>
                  </a:cubicBezTo>
                  <a:cubicBezTo>
                    <a:pt x="15" y="28"/>
                    <a:pt x="14" y="27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4" y="31"/>
                    <a:pt x="13" y="31"/>
                  </a:cubicBezTo>
                  <a:cubicBezTo>
                    <a:pt x="12" y="31"/>
                    <a:pt x="12" y="30"/>
                    <a:pt x="11" y="30"/>
                  </a:cubicBezTo>
                  <a:cubicBezTo>
                    <a:pt x="10" y="29"/>
                    <a:pt x="11" y="28"/>
                    <a:pt x="10" y="27"/>
                  </a:cubicBezTo>
                  <a:cubicBezTo>
                    <a:pt x="10" y="26"/>
                    <a:pt x="9" y="25"/>
                    <a:pt x="9" y="25"/>
                  </a:cubicBezTo>
                  <a:cubicBezTo>
                    <a:pt x="8" y="24"/>
                    <a:pt x="9" y="23"/>
                    <a:pt x="8" y="23"/>
                  </a:cubicBezTo>
                  <a:cubicBezTo>
                    <a:pt x="8" y="23"/>
                    <a:pt x="4" y="24"/>
                    <a:pt x="3" y="23"/>
                  </a:cubicBezTo>
                  <a:cubicBezTo>
                    <a:pt x="2" y="23"/>
                    <a:pt x="0" y="21"/>
                    <a:pt x="2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4" y="18"/>
                    <a:pt x="3" y="17"/>
                    <a:pt x="4" y="16"/>
                  </a:cubicBezTo>
                  <a:cubicBezTo>
                    <a:pt x="4" y="16"/>
                    <a:pt x="6" y="17"/>
                    <a:pt x="6" y="17"/>
                  </a:cubicBezTo>
                  <a:cubicBezTo>
                    <a:pt x="8" y="17"/>
                    <a:pt x="12" y="16"/>
                    <a:pt x="13" y="15"/>
                  </a:cubicBezTo>
                  <a:cubicBezTo>
                    <a:pt x="13" y="14"/>
                    <a:pt x="14" y="12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6" y="9"/>
                    <a:pt x="15" y="8"/>
                  </a:cubicBezTo>
                  <a:cubicBezTo>
                    <a:pt x="14" y="8"/>
                    <a:pt x="13" y="8"/>
                    <a:pt x="11" y="7"/>
                  </a:cubicBezTo>
                  <a:cubicBezTo>
                    <a:pt x="11" y="7"/>
                    <a:pt x="11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7" y="5"/>
                    <a:pt x="17" y="4"/>
                  </a:cubicBezTo>
                  <a:cubicBezTo>
                    <a:pt x="18" y="3"/>
                    <a:pt x="18" y="1"/>
                    <a:pt x="20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3"/>
                    <a:pt x="21" y="3"/>
                    <a:pt x="20" y="5"/>
                  </a:cubicBezTo>
                  <a:cubicBezTo>
                    <a:pt x="18" y="6"/>
                    <a:pt x="18" y="9"/>
                    <a:pt x="17" y="11"/>
                  </a:cubicBezTo>
                  <a:cubicBezTo>
                    <a:pt x="17" y="11"/>
                    <a:pt x="16" y="12"/>
                    <a:pt x="16" y="13"/>
                  </a:cubicBezTo>
                  <a:cubicBezTo>
                    <a:pt x="18" y="13"/>
                    <a:pt x="18" y="11"/>
                    <a:pt x="19" y="11"/>
                  </a:cubicBezTo>
                  <a:cubicBezTo>
                    <a:pt x="20" y="11"/>
                    <a:pt x="22" y="11"/>
                    <a:pt x="22" y="10"/>
                  </a:cubicBezTo>
                  <a:cubicBezTo>
                    <a:pt x="23" y="9"/>
                    <a:pt x="22" y="8"/>
                    <a:pt x="23" y="7"/>
                  </a:cubicBezTo>
                  <a:cubicBezTo>
                    <a:pt x="24" y="6"/>
                    <a:pt x="24" y="4"/>
                    <a:pt x="25" y="3"/>
                  </a:cubicBezTo>
                  <a:cubicBezTo>
                    <a:pt x="26" y="2"/>
                    <a:pt x="2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50"/>
            <p:cNvSpPr>
              <a:spLocks noEditPoints="1"/>
            </p:cNvSpPr>
            <p:nvPr userDrawn="1"/>
          </p:nvSpPr>
          <p:spPr bwMode="auto">
            <a:xfrm>
              <a:off x="8756713" y="4715179"/>
              <a:ext cx="52388" cy="44450"/>
            </a:xfrm>
            <a:custGeom>
              <a:avLst/>
              <a:gdLst>
                <a:gd name="T0" fmla="*/ 15 w 35"/>
                <a:gd name="T1" fmla="*/ 20 h 30"/>
                <a:gd name="T2" fmla="*/ 16 w 35"/>
                <a:gd name="T3" fmla="*/ 24 h 30"/>
                <a:gd name="T4" fmla="*/ 18 w 35"/>
                <a:gd name="T5" fmla="*/ 23 h 30"/>
                <a:gd name="T6" fmla="*/ 20 w 35"/>
                <a:gd name="T7" fmla="*/ 24 h 30"/>
                <a:gd name="T8" fmla="*/ 20 w 35"/>
                <a:gd name="T9" fmla="*/ 24 h 30"/>
                <a:gd name="T10" fmla="*/ 21 w 35"/>
                <a:gd name="T11" fmla="*/ 22 h 30"/>
                <a:gd name="T12" fmla="*/ 16 w 35"/>
                <a:gd name="T13" fmla="*/ 20 h 30"/>
                <a:gd name="T14" fmla="*/ 15 w 35"/>
                <a:gd name="T15" fmla="*/ 20 h 30"/>
                <a:gd name="T16" fmla="*/ 14 w 35"/>
                <a:gd name="T17" fmla="*/ 7 h 30"/>
                <a:gd name="T18" fmla="*/ 16 w 35"/>
                <a:gd name="T19" fmla="*/ 13 h 30"/>
                <a:gd name="T20" fmla="*/ 18 w 35"/>
                <a:gd name="T21" fmla="*/ 13 h 30"/>
                <a:gd name="T22" fmla="*/ 18 w 35"/>
                <a:gd name="T23" fmla="*/ 13 h 30"/>
                <a:gd name="T24" fmla="*/ 14 w 35"/>
                <a:gd name="T25" fmla="*/ 6 h 30"/>
                <a:gd name="T26" fmla="*/ 14 w 35"/>
                <a:gd name="T27" fmla="*/ 6 h 30"/>
                <a:gd name="T28" fmla="*/ 14 w 35"/>
                <a:gd name="T29" fmla="*/ 7 h 30"/>
                <a:gd name="T30" fmla="*/ 0 w 35"/>
                <a:gd name="T31" fmla="*/ 14 h 30"/>
                <a:gd name="T32" fmla="*/ 6 w 35"/>
                <a:gd name="T33" fmla="*/ 9 h 30"/>
                <a:gd name="T34" fmla="*/ 11 w 35"/>
                <a:gd name="T35" fmla="*/ 10 h 30"/>
                <a:gd name="T36" fmla="*/ 12 w 35"/>
                <a:gd name="T37" fmla="*/ 3 h 30"/>
                <a:gd name="T38" fmla="*/ 15 w 35"/>
                <a:gd name="T39" fmla="*/ 0 h 30"/>
                <a:gd name="T40" fmla="*/ 18 w 35"/>
                <a:gd name="T41" fmla="*/ 6 h 30"/>
                <a:gd name="T42" fmla="*/ 20 w 35"/>
                <a:gd name="T43" fmla="*/ 10 h 30"/>
                <a:gd name="T44" fmla="*/ 20 w 35"/>
                <a:gd name="T45" fmla="*/ 9 h 30"/>
                <a:gd name="T46" fmla="*/ 22 w 35"/>
                <a:gd name="T47" fmla="*/ 5 h 30"/>
                <a:gd name="T48" fmla="*/ 24 w 35"/>
                <a:gd name="T49" fmla="*/ 5 h 30"/>
                <a:gd name="T50" fmla="*/ 24 w 35"/>
                <a:gd name="T51" fmla="*/ 9 h 30"/>
                <a:gd name="T52" fmla="*/ 25 w 35"/>
                <a:gd name="T53" fmla="*/ 14 h 30"/>
                <a:gd name="T54" fmla="*/ 25 w 35"/>
                <a:gd name="T55" fmla="*/ 16 h 30"/>
                <a:gd name="T56" fmla="*/ 30 w 35"/>
                <a:gd name="T57" fmla="*/ 18 h 30"/>
                <a:gd name="T58" fmla="*/ 31 w 35"/>
                <a:gd name="T59" fmla="*/ 20 h 30"/>
                <a:gd name="T60" fmla="*/ 34 w 35"/>
                <a:gd name="T61" fmla="*/ 22 h 30"/>
                <a:gd name="T62" fmla="*/ 35 w 35"/>
                <a:gd name="T63" fmla="*/ 23 h 30"/>
                <a:gd name="T64" fmla="*/ 35 w 35"/>
                <a:gd name="T65" fmla="*/ 23 h 30"/>
                <a:gd name="T66" fmla="*/ 29 w 35"/>
                <a:gd name="T67" fmla="*/ 23 h 30"/>
                <a:gd name="T68" fmla="*/ 26 w 35"/>
                <a:gd name="T69" fmla="*/ 23 h 30"/>
                <a:gd name="T70" fmla="*/ 25 w 35"/>
                <a:gd name="T71" fmla="*/ 24 h 30"/>
                <a:gd name="T72" fmla="*/ 21 w 35"/>
                <a:gd name="T73" fmla="*/ 26 h 30"/>
                <a:gd name="T74" fmla="*/ 21 w 35"/>
                <a:gd name="T75" fmla="*/ 28 h 30"/>
                <a:gd name="T76" fmla="*/ 19 w 35"/>
                <a:gd name="T77" fmla="*/ 28 h 30"/>
                <a:gd name="T78" fmla="*/ 17 w 35"/>
                <a:gd name="T79" fmla="*/ 30 h 30"/>
                <a:gd name="T80" fmla="*/ 14 w 35"/>
                <a:gd name="T81" fmla="*/ 30 h 30"/>
                <a:gd name="T82" fmla="*/ 14 w 35"/>
                <a:gd name="T83" fmla="*/ 30 h 30"/>
                <a:gd name="T84" fmla="*/ 9 w 35"/>
                <a:gd name="T85" fmla="*/ 28 h 30"/>
                <a:gd name="T86" fmla="*/ 11 w 35"/>
                <a:gd name="T87" fmla="*/ 26 h 30"/>
                <a:gd name="T88" fmla="*/ 11 w 35"/>
                <a:gd name="T89" fmla="*/ 23 h 30"/>
                <a:gd name="T90" fmla="*/ 10 w 35"/>
                <a:gd name="T91" fmla="*/ 17 h 30"/>
                <a:gd name="T92" fmla="*/ 8 w 35"/>
                <a:gd name="T93" fmla="*/ 16 h 30"/>
                <a:gd name="T94" fmla="*/ 6 w 35"/>
                <a:gd name="T95" fmla="*/ 16 h 30"/>
                <a:gd name="T96" fmla="*/ 4 w 35"/>
                <a:gd name="T97" fmla="*/ 15 h 30"/>
                <a:gd name="T98" fmla="*/ 0 w 35"/>
                <a:gd name="T99" fmla="*/ 14 h 30"/>
                <a:gd name="T100" fmla="*/ 0 w 35"/>
                <a:gd name="T101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" h="30">
                  <a:moveTo>
                    <a:pt x="15" y="20"/>
                  </a:moveTo>
                  <a:cubicBezTo>
                    <a:pt x="15" y="22"/>
                    <a:pt x="16" y="22"/>
                    <a:pt x="16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9" y="23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0" y="21"/>
                    <a:pt x="18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lose/>
                  <a:moveTo>
                    <a:pt x="14" y="7"/>
                  </a:moveTo>
                  <a:cubicBezTo>
                    <a:pt x="14" y="10"/>
                    <a:pt x="12" y="12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1"/>
                    <a:pt x="16" y="8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7"/>
                  </a:cubicBezTo>
                  <a:close/>
                  <a:moveTo>
                    <a:pt x="0" y="14"/>
                  </a:moveTo>
                  <a:cubicBezTo>
                    <a:pt x="1" y="13"/>
                    <a:pt x="5" y="9"/>
                    <a:pt x="6" y="9"/>
                  </a:cubicBezTo>
                  <a:cubicBezTo>
                    <a:pt x="8" y="9"/>
                    <a:pt x="9" y="10"/>
                    <a:pt x="11" y="10"/>
                  </a:cubicBezTo>
                  <a:cubicBezTo>
                    <a:pt x="12" y="8"/>
                    <a:pt x="12" y="6"/>
                    <a:pt x="12" y="3"/>
                  </a:cubicBezTo>
                  <a:cubicBezTo>
                    <a:pt x="12" y="2"/>
                    <a:pt x="14" y="0"/>
                    <a:pt x="15" y="0"/>
                  </a:cubicBezTo>
                  <a:cubicBezTo>
                    <a:pt x="16" y="2"/>
                    <a:pt x="17" y="4"/>
                    <a:pt x="18" y="6"/>
                  </a:cubicBezTo>
                  <a:cubicBezTo>
                    <a:pt x="18" y="7"/>
                    <a:pt x="18" y="9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21" y="9"/>
                    <a:pt x="21" y="6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5" y="6"/>
                    <a:pt x="24" y="8"/>
                    <a:pt x="24" y="9"/>
                  </a:cubicBezTo>
                  <a:cubicBezTo>
                    <a:pt x="24" y="11"/>
                    <a:pt x="25" y="12"/>
                    <a:pt x="25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6" y="18"/>
                    <a:pt x="29" y="17"/>
                    <a:pt x="30" y="18"/>
                  </a:cubicBezTo>
                  <a:cubicBezTo>
                    <a:pt x="31" y="19"/>
                    <a:pt x="31" y="20"/>
                    <a:pt x="31" y="20"/>
                  </a:cubicBezTo>
                  <a:cubicBezTo>
                    <a:pt x="32" y="21"/>
                    <a:pt x="33" y="21"/>
                    <a:pt x="34" y="22"/>
                  </a:cubicBezTo>
                  <a:cubicBezTo>
                    <a:pt x="34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2"/>
                    <a:pt x="31" y="23"/>
                    <a:pt x="29" y="23"/>
                  </a:cubicBezTo>
                  <a:cubicBezTo>
                    <a:pt x="28" y="23"/>
                    <a:pt x="27" y="22"/>
                    <a:pt x="26" y="23"/>
                  </a:cubicBezTo>
                  <a:cubicBezTo>
                    <a:pt x="26" y="23"/>
                    <a:pt x="25" y="24"/>
                    <a:pt x="25" y="24"/>
                  </a:cubicBezTo>
                  <a:cubicBezTo>
                    <a:pt x="24" y="25"/>
                    <a:pt x="22" y="24"/>
                    <a:pt x="21" y="26"/>
                  </a:cubicBezTo>
                  <a:cubicBezTo>
                    <a:pt x="21" y="26"/>
                    <a:pt x="21" y="27"/>
                    <a:pt x="21" y="28"/>
                  </a:cubicBezTo>
                  <a:cubicBezTo>
                    <a:pt x="20" y="28"/>
                    <a:pt x="20" y="28"/>
                    <a:pt x="19" y="28"/>
                  </a:cubicBezTo>
                  <a:cubicBezTo>
                    <a:pt x="18" y="28"/>
                    <a:pt x="18" y="29"/>
                    <a:pt x="17" y="30"/>
                  </a:cubicBezTo>
                  <a:cubicBezTo>
                    <a:pt x="16" y="30"/>
                    <a:pt x="15" y="28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28"/>
                    <a:pt x="11" y="28"/>
                    <a:pt x="9" y="28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2" y="25"/>
                    <a:pt x="11" y="24"/>
                    <a:pt x="11" y="23"/>
                  </a:cubicBezTo>
                  <a:cubicBezTo>
                    <a:pt x="10" y="21"/>
                    <a:pt x="10" y="19"/>
                    <a:pt x="10" y="17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7" y="16"/>
                    <a:pt x="6" y="16"/>
                    <a:pt x="6" y="16"/>
                  </a:cubicBezTo>
                  <a:cubicBezTo>
                    <a:pt x="5" y="16"/>
                    <a:pt x="4" y="15"/>
                    <a:pt x="4" y="15"/>
                  </a:cubicBezTo>
                  <a:cubicBezTo>
                    <a:pt x="2" y="14"/>
                    <a:pt x="1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51"/>
            <p:cNvSpPr>
              <a:spLocks noEditPoints="1"/>
            </p:cNvSpPr>
            <p:nvPr userDrawn="1"/>
          </p:nvSpPr>
          <p:spPr bwMode="auto">
            <a:xfrm>
              <a:off x="8791638" y="4653266"/>
              <a:ext cx="50800" cy="55563"/>
            </a:xfrm>
            <a:custGeom>
              <a:avLst/>
              <a:gdLst>
                <a:gd name="T0" fmla="*/ 20 w 34"/>
                <a:gd name="T1" fmla="*/ 18 h 37"/>
                <a:gd name="T2" fmla="*/ 22 w 34"/>
                <a:gd name="T3" fmla="*/ 19 h 37"/>
                <a:gd name="T4" fmla="*/ 20 w 34"/>
                <a:gd name="T5" fmla="*/ 17 h 37"/>
                <a:gd name="T6" fmla="*/ 14 w 34"/>
                <a:gd name="T7" fmla="*/ 22 h 37"/>
                <a:gd name="T8" fmla="*/ 14 w 34"/>
                <a:gd name="T9" fmla="*/ 24 h 37"/>
                <a:gd name="T10" fmla="*/ 15 w 34"/>
                <a:gd name="T11" fmla="*/ 22 h 37"/>
                <a:gd name="T12" fmla="*/ 14 w 34"/>
                <a:gd name="T13" fmla="*/ 22 h 37"/>
                <a:gd name="T14" fmla="*/ 16 w 34"/>
                <a:gd name="T15" fmla="*/ 20 h 37"/>
                <a:gd name="T16" fmla="*/ 16 w 34"/>
                <a:gd name="T17" fmla="*/ 20 h 37"/>
                <a:gd name="T18" fmla="*/ 16 w 34"/>
                <a:gd name="T19" fmla="*/ 19 h 37"/>
                <a:gd name="T20" fmla="*/ 10 w 34"/>
                <a:gd name="T21" fmla="*/ 5 h 37"/>
                <a:gd name="T22" fmla="*/ 6 w 34"/>
                <a:gd name="T23" fmla="*/ 17 h 37"/>
                <a:gd name="T24" fmla="*/ 8 w 34"/>
                <a:gd name="T25" fmla="*/ 20 h 37"/>
                <a:gd name="T26" fmla="*/ 15 w 34"/>
                <a:gd name="T27" fmla="*/ 16 h 37"/>
                <a:gd name="T28" fmla="*/ 20 w 34"/>
                <a:gd name="T29" fmla="*/ 14 h 37"/>
                <a:gd name="T30" fmla="*/ 25 w 34"/>
                <a:gd name="T31" fmla="*/ 15 h 37"/>
                <a:gd name="T32" fmla="*/ 23 w 34"/>
                <a:gd name="T33" fmla="*/ 27 h 37"/>
                <a:gd name="T34" fmla="*/ 18 w 34"/>
                <a:gd name="T35" fmla="*/ 27 h 37"/>
                <a:gd name="T36" fmla="*/ 17 w 34"/>
                <a:gd name="T37" fmla="*/ 24 h 37"/>
                <a:gd name="T38" fmla="*/ 13 w 34"/>
                <a:gd name="T39" fmla="*/ 25 h 37"/>
                <a:gd name="T40" fmla="*/ 12 w 34"/>
                <a:gd name="T41" fmla="*/ 17 h 37"/>
                <a:gd name="T42" fmla="*/ 10 w 34"/>
                <a:gd name="T43" fmla="*/ 22 h 37"/>
                <a:gd name="T44" fmla="*/ 17 w 34"/>
                <a:gd name="T45" fmla="*/ 32 h 37"/>
                <a:gd name="T46" fmla="*/ 20 w 34"/>
                <a:gd name="T47" fmla="*/ 33 h 37"/>
                <a:gd name="T48" fmla="*/ 24 w 34"/>
                <a:gd name="T49" fmla="*/ 29 h 37"/>
                <a:gd name="T50" fmla="*/ 23 w 34"/>
                <a:gd name="T51" fmla="*/ 28 h 37"/>
                <a:gd name="T52" fmla="*/ 26 w 34"/>
                <a:gd name="T53" fmla="*/ 25 h 37"/>
                <a:gd name="T54" fmla="*/ 21 w 34"/>
                <a:gd name="T55" fmla="*/ 10 h 37"/>
                <a:gd name="T56" fmla="*/ 17 w 34"/>
                <a:gd name="T57" fmla="*/ 6 h 37"/>
                <a:gd name="T58" fmla="*/ 10 w 34"/>
                <a:gd name="T59" fmla="*/ 5 h 37"/>
                <a:gd name="T60" fmla="*/ 12 w 34"/>
                <a:gd name="T61" fmla="*/ 1 h 37"/>
                <a:gd name="T62" fmla="*/ 27 w 34"/>
                <a:gd name="T63" fmla="*/ 12 h 37"/>
                <a:gd name="T64" fmla="*/ 31 w 34"/>
                <a:gd name="T65" fmla="*/ 27 h 37"/>
                <a:gd name="T66" fmla="*/ 26 w 34"/>
                <a:gd name="T67" fmla="*/ 30 h 37"/>
                <a:gd name="T68" fmla="*/ 20 w 34"/>
                <a:gd name="T69" fmla="*/ 35 h 37"/>
                <a:gd name="T70" fmla="*/ 19 w 34"/>
                <a:gd name="T71" fmla="*/ 37 h 37"/>
                <a:gd name="T72" fmla="*/ 14 w 34"/>
                <a:gd name="T73" fmla="*/ 35 h 37"/>
                <a:gd name="T74" fmla="*/ 8 w 34"/>
                <a:gd name="T75" fmla="*/ 27 h 37"/>
                <a:gd name="T76" fmla="*/ 3 w 34"/>
                <a:gd name="T77" fmla="*/ 23 h 37"/>
                <a:gd name="T78" fmla="*/ 4 w 34"/>
                <a:gd name="T79" fmla="*/ 8 h 37"/>
                <a:gd name="T80" fmla="*/ 5 w 34"/>
                <a:gd name="T81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7">
                  <a:moveTo>
                    <a:pt x="20" y="17"/>
                  </a:moveTo>
                  <a:cubicBezTo>
                    <a:pt x="20" y="17"/>
                    <a:pt x="20" y="18"/>
                    <a:pt x="20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lose/>
                  <a:moveTo>
                    <a:pt x="14" y="22"/>
                  </a:moveTo>
                  <a:cubicBezTo>
                    <a:pt x="14" y="23"/>
                    <a:pt x="14" y="23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3"/>
                    <a:pt x="14" y="23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lose/>
                  <a:moveTo>
                    <a:pt x="16" y="19"/>
                  </a:moveTo>
                  <a:cubicBezTo>
                    <a:pt x="16" y="19"/>
                    <a:pt x="16" y="19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0" y="5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11"/>
                    <a:pt x="6" y="14"/>
                    <a:pt x="6" y="17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8" y="12"/>
                    <a:pt x="12" y="12"/>
                  </a:cubicBezTo>
                  <a:cubicBezTo>
                    <a:pt x="13" y="12"/>
                    <a:pt x="14" y="15"/>
                    <a:pt x="15" y="16"/>
                  </a:cubicBezTo>
                  <a:cubicBezTo>
                    <a:pt x="16" y="16"/>
                    <a:pt x="18" y="16"/>
                    <a:pt x="19" y="15"/>
                  </a:cubicBezTo>
                  <a:cubicBezTo>
                    <a:pt x="19" y="15"/>
                    <a:pt x="19" y="15"/>
                    <a:pt x="20" y="14"/>
                  </a:cubicBezTo>
                  <a:cubicBezTo>
                    <a:pt x="21" y="14"/>
                    <a:pt x="22" y="13"/>
                    <a:pt x="24" y="13"/>
                  </a:cubicBezTo>
                  <a:cubicBezTo>
                    <a:pt x="24" y="14"/>
                    <a:pt x="24" y="14"/>
                    <a:pt x="25" y="15"/>
                  </a:cubicBezTo>
                  <a:cubicBezTo>
                    <a:pt x="25" y="16"/>
                    <a:pt x="24" y="17"/>
                    <a:pt x="24" y="18"/>
                  </a:cubicBezTo>
                  <a:cubicBezTo>
                    <a:pt x="24" y="21"/>
                    <a:pt x="24" y="24"/>
                    <a:pt x="23" y="27"/>
                  </a:cubicBezTo>
                  <a:cubicBezTo>
                    <a:pt x="22" y="27"/>
                    <a:pt x="22" y="28"/>
                    <a:pt x="21" y="29"/>
                  </a:cubicBezTo>
                  <a:cubicBezTo>
                    <a:pt x="20" y="28"/>
                    <a:pt x="19" y="28"/>
                    <a:pt x="18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5"/>
                    <a:pt x="17" y="25"/>
                    <a:pt x="17" y="24"/>
                  </a:cubicBezTo>
                  <a:cubicBezTo>
                    <a:pt x="17" y="24"/>
                    <a:pt x="17" y="25"/>
                    <a:pt x="16" y="25"/>
                  </a:cubicBezTo>
                  <a:cubicBezTo>
                    <a:pt x="15" y="25"/>
                    <a:pt x="14" y="26"/>
                    <a:pt x="13" y="25"/>
                  </a:cubicBezTo>
                  <a:cubicBezTo>
                    <a:pt x="13" y="25"/>
                    <a:pt x="12" y="24"/>
                    <a:pt x="12" y="24"/>
                  </a:cubicBezTo>
                  <a:cubicBezTo>
                    <a:pt x="12" y="23"/>
                    <a:pt x="15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0" y="21"/>
                    <a:pt x="10" y="22"/>
                  </a:cubicBezTo>
                  <a:cubicBezTo>
                    <a:pt x="10" y="23"/>
                    <a:pt x="11" y="23"/>
                    <a:pt x="11" y="25"/>
                  </a:cubicBezTo>
                  <a:cubicBezTo>
                    <a:pt x="12" y="27"/>
                    <a:pt x="15" y="30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1" y="33"/>
                    <a:pt x="23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7"/>
                    <a:pt x="25" y="28"/>
                    <a:pt x="26" y="27"/>
                  </a:cubicBezTo>
                  <a:cubicBezTo>
                    <a:pt x="26" y="26"/>
                    <a:pt x="26" y="25"/>
                    <a:pt x="26" y="25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19"/>
                    <a:pt x="25" y="12"/>
                    <a:pt x="21" y="10"/>
                  </a:cubicBezTo>
                  <a:cubicBezTo>
                    <a:pt x="21" y="9"/>
                    <a:pt x="20" y="8"/>
                    <a:pt x="19" y="7"/>
                  </a:cubicBezTo>
                  <a:cubicBezTo>
                    <a:pt x="18" y="7"/>
                    <a:pt x="18" y="7"/>
                    <a:pt x="17" y="6"/>
                  </a:cubicBezTo>
                  <a:cubicBezTo>
                    <a:pt x="15" y="5"/>
                    <a:pt x="14" y="3"/>
                    <a:pt x="12" y="3"/>
                  </a:cubicBezTo>
                  <a:cubicBezTo>
                    <a:pt x="11" y="3"/>
                    <a:pt x="10" y="4"/>
                    <a:pt x="10" y="5"/>
                  </a:cubicBezTo>
                  <a:close/>
                  <a:moveTo>
                    <a:pt x="7" y="5"/>
                  </a:moveTo>
                  <a:cubicBezTo>
                    <a:pt x="9" y="3"/>
                    <a:pt x="10" y="1"/>
                    <a:pt x="12" y="1"/>
                  </a:cubicBezTo>
                  <a:cubicBezTo>
                    <a:pt x="16" y="0"/>
                    <a:pt x="20" y="5"/>
                    <a:pt x="24" y="9"/>
                  </a:cubicBezTo>
                  <a:cubicBezTo>
                    <a:pt x="25" y="10"/>
                    <a:pt x="26" y="11"/>
                    <a:pt x="27" y="12"/>
                  </a:cubicBezTo>
                  <a:cubicBezTo>
                    <a:pt x="29" y="15"/>
                    <a:pt x="33" y="17"/>
                    <a:pt x="34" y="20"/>
                  </a:cubicBezTo>
                  <a:cubicBezTo>
                    <a:pt x="34" y="21"/>
                    <a:pt x="33" y="27"/>
                    <a:pt x="31" y="27"/>
                  </a:cubicBezTo>
                  <a:cubicBezTo>
                    <a:pt x="30" y="28"/>
                    <a:pt x="27" y="27"/>
                    <a:pt x="26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6" y="31"/>
                    <a:pt x="23" y="34"/>
                    <a:pt x="22" y="35"/>
                  </a:cubicBezTo>
                  <a:cubicBezTo>
                    <a:pt x="21" y="35"/>
                    <a:pt x="20" y="35"/>
                    <a:pt x="20" y="35"/>
                  </a:cubicBezTo>
                  <a:cubicBezTo>
                    <a:pt x="19" y="36"/>
                    <a:pt x="20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6" y="37"/>
                    <a:pt x="14" y="35"/>
                    <a:pt x="14" y="35"/>
                  </a:cubicBezTo>
                  <a:cubicBezTo>
                    <a:pt x="14" y="33"/>
                    <a:pt x="12" y="31"/>
                    <a:pt x="11" y="29"/>
                  </a:cubicBezTo>
                  <a:cubicBezTo>
                    <a:pt x="10" y="28"/>
                    <a:pt x="8" y="27"/>
                    <a:pt x="8" y="27"/>
                  </a:cubicBezTo>
                  <a:cubicBezTo>
                    <a:pt x="7" y="26"/>
                    <a:pt x="6" y="25"/>
                    <a:pt x="5" y="25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0" y="18"/>
                    <a:pt x="1" y="17"/>
                    <a:pt x="2" y="12"/>
                  </a:cubicBezTo>
                  <a:cubicBezTo>
                    <a:pt x="2" y="11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52"/>
            <p:cNvSpPr>
              <a:spLocks noEditPoints="1"/>
            </p:cNvSpPr>
            <p:nvPr userDrawn="1"/>
          </p:nvSpPr>
          <p:spPr bwMode="auto">
            <a:xfrm>
              <a:off x="8847200" y="4611991"/>
              <a:ext cx="46038" cy="58738"/>
            </a:xfrm>
            <a:custGeom>
              <a:avLst/>
              <a:gdLst>
                <a:gd name="T0" fmla="*/ 8 w 31"/>
                <a:gd name="T1" fmla="*/ 31 h 39"/>
                <a:gd name="T2" fmla="*/ 9 w 31"/>
                <a:gd name="T3" fmla="*/ 30 h 39"/>
                <a:gd name="T4" fmla="*/ 8 w 31"/>
                <a:gd name="T5" fmla="*/ 26 h 39"/>
                <a:gd name="T6" fmla="*/ 18 w 31"/>
                <a:gd name="T7" fmla="*/ 18 h 39"/>
                <a:gd name="T8" fmla="*/ 18 w 31"/>
                <a:gd name="T9" fmla="*/ 21 h 39"/>
                <a:gd name="T10" fmla="*/ 19 w 31"/>
                <a:gd name="T11" fmla="*/ 18 h 39"/>
                <a:gd name="T12" fmla="*/ 7 w 31"/>
                <a:gd name="T13" fmla="*/ 22 h 39"/>
                <a:gd name="T14" fmla="*/ 6 w 31"/>
                <a:gd name="T15" fmla="*/ 23 h 39"/>
                <a:gd name="T16" fmla="*/ 7 w 31"/>
                <a:gd name="T17" fmla="*/ 22 h 39"/>
                <a:gd name="T18" fmla="*/ 7 w 31"/>
                <a:gd name="T19" fmla="*/ 22 h 39"/>
                <a:gd name="T20" fmla="*/ 23 w 31"/>
                <a:gd name="T21" fmla="*/ 12 h 39"/>
                <a:gd name="T22" fmla="*/ 23 w 31"/>
                <a:gd name="T23" fmla="*/ 12 h 39"/>
                <a:gd name="T24" fmla="*/ 23 w 31"/>
                <a:gd name="T25" fmla="*/ 11 h 39"/>
                <a:gd name="T26" fmla="*/ 10 w 31"/>
                <a:gd name="T27" fmla="*/ 19 h 39"/>
                <a:gd name="T28" fmla="*/ 10 w 31"/>
                <a:gd name="T29" fmla="*/ 23 h 39"/>
                <a:gd name="T30" fmla="*/ 10 w 31"/>
                <a:gd name="T31" fmla="*/ 19 h 39"/>
                <a:gd name="T32" fmla="*/ 15 w 31"/>
                <a:gd name="T33" fmla="*/ 13 h 39"/>
                <a:gd name="T34" fmla="*/ 16 w 31"/>
                <a:gd name="T35" fmla="*/ 14 h 39"/>
                <a:gd name="T36" fmla="*/ 15 w 31"/>
                <a:gd name="T37" fmla="*/ 13 h 39"/>
                <a:gd name="T38" fmla="*/ 9 w 31"/>
                <a:gd name="T39" fmla="*/ 16 h 39"/>
                <a:gd name="T40" fmla="*/ 9 w 31"/>
                <a:gd name="T41" fmla="*/ 18 h 39"/>
                <a:gd name="T42" fmla="*/ 9 w 31"/>
                <a:gd name="T43" fmla="*/ 16 h 39"/>
                <a:gd name="T44" fmla="*/ 19 w 31"/>
                <a:gd name="T45" fmla="*/ 4 h 39"/>
                <a:gd name="T46" fmla="*/ 23 w 31"/>
                <a:gd name="T47" fmla="*/ 7 h 39"/>
                <a:gd name="T48" fmla="*/ 29 w 31"/>
                <a:gd name="T49" fmla="*/ 9 h 39"/>
                <a:gd name="T50" fmla="*/ 25 w 31"/>
                <a:gd name="T51" fmla="*/ 16 h 39"/>
                <a:gd name="T52" fmla="*/ 29 w 31"/>
                <a:gd name="T53" fmla="*/ 26 h 39"/>
                <a:gd name="T54" fmla="*/ 30 w 31"/>
                <a:gd name="T55" fmla="*/ 30 h 39"/>
                <a:gd name="T56" fmla="*/ 31 w 31"/>
                <a:gd name="T57" fmla="*/ 32 h 39"/>
                <a:gd name="T58" fmla="*/ 22 w 31"/>
                <a:gd name="T59" fmla="*/ 23 h 39"/>
                <a:gd name="T60" fmla="*/ 16 w 31"/>
                <a:gd name="T61" fmla="*/ 29 h 39"/>
                <a:gd name="T62" fmla="*/ 15 w 31"/>
                <a:gd name="T63" fmla="*/ 22 h 39"/>
                <a:gd name="T64" fmla="*/ 15 w 31"/>
                <a:gd name="T65" fmla="*/ 19 h 39"/>
                <a:gd name="T66" fmla="*/ 12 w 31"/>
                <a:gd name="T67" fmla="*/ 19 h 39"/>
                <a:gd name="T68" fmla="*/ 13 w 31"/>
                <a:gd name="T69" fmla="*/ 29 h 39"/>
                <a:gd name="T70" fmla="*/ 17 w 31"/>
                <a:gd name="T71" fmla="*/ 34 h 39"/>
                <a:gd name="T72" fmla="*/ 14 w 31"/>
                <a:gd name="T73" fmla="*/ 33 h 39"/>
                <a:gd name="T74" fmla="*/ 12 w 31"/>
                <a:gd name="T75" fmla="*/ 32 h 39"/>
                <a:gd name="T76" fmla="*/ 7 w 31"/>
                <a:gd name="T77" fmla="*/ 39 h 39"/>
                <a:gd name="T78" fmla="*/ 6 w 31"/>
                <a:gd name="T79" fmla="*/ 33 h 39"/>
                <a:gd name="T80" fmla="*/ 6 w 31"/>
                <a:gd name="T81" fmla="*/ 26 h 39"/>
                <a:gd name="T82" fmla="*/ 2 w 31"/>
                <a:gd name="T83" fmla="*/ 29 h 39"/>
                <a:gd name="T84" fmla="*/ 4 w 31"/>
                <a:gd name="T85" fmla="*/ 13 h 39"/>
                <a:gd name="T86" fmla="*/ 6 w 31"/>
                <a:gd name="T87" fmla="*/ 9 h 39"/>
                <a:gd name="T88" fmla="*/ 3 w 31"/>
                <a:gd name="T89" fmla="*/ 23 h 39"/>
                <a:gd name="T90" fmla="*/ 3 w 31"/>
                <a:gd name="T91" fmla="*/ 27 h 39"/>
                <a:gd name="T92" fmla="*/ 9 w 31"/>
                <a:gd name="T93" fmla="*/ 14 h 39"/>
                <a:gd name="T94" fmla="*/ 13 w 31"/>
                <a:gd name="T95" fmla="*/ 15 h 39"/>
                <a:gd name="T96" fmla="*/ 12 w 31"/>
                <a:gd name="T97" fmla="*/ 9 h 39"/>
                <a:gd name="T98" fmla="*/ 11 w 31"/>
                <a:gd name="T9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9">
                  <a:moveTo>
                    <a:pt x="8" y="26"/>
                  </a:moveTo>
                  <a:cubicBezTo>
                    <a:pt x="8" y="27"/>
                    <a:pt x="8" y="30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9" y="31"/>
                    <a:pt x="9" y="30"/>
                  </a:cubicBezTo>
                  <a:cubicBezTo>
                    <a:pt x="9" y="29"/>
                    <a:pt x="11" y="27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9" y="26"/>
                    <a:pt x="8" y="26"/>
                    <a:pt x="8" y="26"/>
                  </a:cubicBezTo>
                  <a:close/>
                  <a:moveTo>
                    <a:pt x="18" y="18"/>
                  </a:moveTo>
                  <a:cubicBezTo>
                    <a:pt x="18" y="19"/>
                    <a:pt x="17" y="20"/>
                    <a:pt x="17" y="21"/>
                  </a:cubicBezTo>
                  <a:cubicBezTo>
                    <a:pt x="17" y="21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1" y="19"/>
                    <a:pt x="19" y="18"/>
                  </a:cubicBezTo>
                  <a:cubicBezTo>
                    <a:pt x="19" y="17"/>
                    <a:pt x="19" y="17"/>
                    <a:pt x="18" y="18"/>
                  </a:cubicBezTo>
                  <a:close/>
                  <a:moveTo>
                    <a:pt x="7" y="22"/>
                  </a:moveTo>
                  <a:cubicBezTo>
                    <a:pt x="7" y="22"/>
                    <a:pt x="7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lose/>
                  <a:moveTo>
                    <a:pt x="23" y="11"/>
                  </a:move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10" y="19"/>
                  </a:moveTo>
                  <a:cubicBezTo>
                    <a:pt x="9" y="20"/>
                    <a:pt x="9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0"/>
                    <a:pt x="11" y="19"/>
                  </a:cubicBezTo>
                  <a:cubicBezTo>
                    <a:pt x="11" y="19"/>
                    <a:pt x="10" y="19"/>
                    <a:pt x="10" y="19"/>
                  </a:cubicBezTo>
                  <a:close/>
                  <a:moveTo>
                    <a:pt x="15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6" y="13"/>
                    <a:pt x="16" y="13"/>
                    <a:pt x="15" y="13"/>
                  </a:cubicBezTo>
                  <a:cubicBezTo>
                    <a:pt x="16" y="13"/>
                    <a:pt x="16" y="13"/>
                    <a:pt x="15" y="13"/>
                  </a:cubicBezTo>
                  <a:close/>
                  <a:moveTo>
                    <a:pt x="9" y="16"/>
                  </a:moveTo>
                  <a:cubicBezTo>
                    <a:pt x="8" y="17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9" y="15"/>
                    <a:pt x="9" y="16"/>
                    <a:pt x="9" y="16"/>
                  </a:cubicBezTo>
                  <a:close/>
                  <a:moveTo>
                    <a:pt x="11" y="1"/>
                  </a:moveTo>
                  <a:cubicBezTo>
                    <a:pt x="13" y="0"/>
                    <a:pt x="17" y="2"/>
                    <a:pt x="19" y="4"/>
                  </a:cubicBezTo>
                  <a:cubicBezTo>
                    <a:pt x="19" y="5"/>
                    <a:pt x="19" y="6"/>
                    <a:pt x="20" y="6"/>
                  </a:cubicBezTo>
                  <a:cubicBezTo>
                    <a:pt x="21" y="7"/>
                    <a:pt x="22" y="7"/>
                    <a:pt x="23" y="7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7" y="9"/>
                    <a:pt x="28" y="9"/>
                    <a:pt x="29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8" y="12"/>
                    <a:pt x="25" y="14"/>
                    <a:pt x="25" y="16"/>
                  </a:cubicBezTo>
                  <a:cubicBezTo>
                    <a:pt x="25" y="18"/>
                    <a:pt x="27" y="19"/>
                    <a:pt x="27" y="21"/>
                  </a:cubicBezTo>
                  <a:cubicBezTo>
                    <a:pt x="28" y="23"/>
                    <a:pt x="29" y="24"/>
                    <a:pt x="29" y="26"/>
                  </a:cubicBezTo>
                  <a:cubicBezTo>
                    <a:pt x="29" y="26"/>
                    <a:pt x="29" y="27"/>
                    <a:pt x="30" y="27"/>
                  </a:cubicBezTo>
                  <a:cubicBezTo>
                    <a:pt x="30" y="28"/>
                    <a:pt x="30" y="29"/>
                    <a:pt x="30" y="30"/>
                  </a:cubicBezTo>
                  <a:cubicBezTo>
                    <a:pt x="30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1"/>
                    <a:pt x="27" y="30"/>
                    <a:pt x="25" y="28"/>
                  </a:cubicBezTo>
                  <a:cubicBezTo>
                    <a:pt x="24" y="26"/>
                    <a:pt x="23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0" y="25"/>
                    <a:pt x="19" y="27"/>
                    <a:pt x="16" y="29"/>
                  </a:cubicBezTo>
                  <a:cubicBezTo>
                    <a:pt x="15" y="28"/>
                    <a:pt x="13" y="26"/>
                    <a:pt x="14" y="25"/>
                  </a:cubicBezTo>
                  <a:cubicBezTo>
                    <a:pt x="14" y="24"/>
                    <a:pt x="15" y="23"/>
                    <a:pt x="15" y="22"/>
                  </a:cubicBezTo>
                  <a:cubicBezTo>
                    <a:pt x="15" y="22"/>
                    <a:pt x="14" y="21"/>
                    <a:pt x="14" y="21"/>
                  </a:cubicBezTo>
                  <a:cubicBezTo>
                    <a:pt x="14" y="20"/>
                    <a:pt x="14" y="19"/>
                    <a:pt x="15" y="19"/>
                  </a:cubicBezTo>
                  <a:cubicBezTo>
                    <a:pt x="15" y="18"/>
                    <a:pt x="14" y="15"/>
                    <a:pt x="13" y="16"/>
                  </a:cubicBezTo>
                  <a:cubicBezTo>
                    <a:pt x="12" y="16"/>
                    <a:pt x="12" y="18"/>
                    <a:pt x="12" y="19"/>
                  </a:cubicBezTo>
                  <a:cubicBezTo>
                    <a:pt x="12" y="20"/>
                    <a:pt x="13" y="21"/>
                    <a:pt x="13" y="23"/>
                  </a:cubicBezTo>
                  <a:cubicBezTo>
                    <a:pt x="13" y="25"/>
                    <a:pt x="11" y="26"/>
                    <a:pt x="13" y="29"/>
                  </a:cubicBezTo>
                  <a:cubicBezTo>
                    <a:pt x="14" y="31"/>
                    <a:pt x="17" y="33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4"/>
                    <a:pt x="15" y="34"/>
                    <a:pt x="14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4"/>
                    <a:pt x="11" y="37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5" y="36"/>
                    <a:pt x="5" y="35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6" y="31"/>
                    <a:pt x="6" y="28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3" y="29"/>
                    <a:pt x="2" y="29"/>
                  </a:cubicBezTo>
                  <a:cubicBezTo>
                    <a:pt x="0" y="27"/>
                    <a:pt x="2" y="23"/>
                    <a:pt x="3" y="21"/>
                  </a:cubicBezTo>
                  <a:cubicBezTo>
                    <a:pt x="3" y="19"/>
                    <a:pt x="4" y="14"/>
                    <a:pt x="4" y="13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5" y="17"/>
                    <a:pt x="4" y="21"/>
                    <a:pt x="3" y="23"/>
                  </a:cubicBezTo>
                  <a:cubicBezTo>
                    <a:pt x="3" y="24"/>
                    <a:pt x="3" y="25"/>
                    <a:pt x="3" y="26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6"/>
                    <a:pt x="8" y="22"/>
                    <a:pt x="8" y="22"/>
                  </a:cubicBezTo>
                  <a:cubicBezTo>
                    <a:pt x="9" y="20"/>
                    <a:pt x="5" y="15"/>
                    <a:pt x="9" y="14"/>
                  </a:cubicBezTo>
                  <a:cubicBezTo>
                    <a:pt x="10" y="15"/>
                    <a:pt x="12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3"/>
                    <a:pt x="13" y="13"/>
                    <a:pt x="11" y="12"/>
                  </a:cubicBezTo>
                  <a:cubicBezTo>
                    <a:pt x="11" y="11"/>
                    <a:pt x="11" y="10"/>
                    <a:pt x="12" y="9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5" y="7"/>
                    <a:pt x="11" y="3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1872" y="758952"/>
            <a:ext cx="9418320" cy="11562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61872" y="2042160"/>
            <a:ext cx="9418320" cy="44500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625475" indent="-447675">
              <a:buFont typeface="Wingdings" panose="05000000000000000000" pitchFamily="2" charset="2"/>
              <a:buChar char="n"/>
              <a:defRPr sz="3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88" y="677197"/>
            <a:ext cx="9746088" cy="742416"/>
          </a:xfrm>
          <a:prstGeom prst="rect">
            <a:avLst/>
          </a:prstGeom>
        </p:spPr>
        <p:txBody>
          <a:bodyPr anchor="b"/>
          <a:lstStyle>
            <a:lvl1pPr>
              <a:defRPr lang="en-US" dirty="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5618" y="1659996"/>
            <a:ext cx="5273614" cy="4817533"/>
          </a:xfrm>
          <a:prstGeom prst="rect">
            <a:avLst/>
          </a:prstGeom>
        </p:spPr>
        <p:txBody>
          <a:bodyPr>
            <a:normAutofit/>
          </a:bodyPr>
          <a:lstStyle>
            <a:lvl1pPr marL="269875" indent="-269875">
              <a:lnSpc>
                <a:spcPct val="120000"/>
              </a:lnSpc>
              <a:buFont typeface="微软雅黑" panose="020B0503020204020204" pitchFamily="34" charset="-122"/>
              <a:buChar char="▪"/>
              <a:defRPr sz="3600"/>
            </a:lvl1pPr>
            <a:lvl2pPr marL="541655" indent="-266700">
              <a:lnSpc>
                <a:spcPct val="120000"/>
              </a:lnSpc>
              <a:buFont typeface="微软雅黑" panose="020B0503020204020204" pitchFamily="34" charset="-122"/>
              <a:buChar char="▫"/>
              <a:defRPr sz="3200"/>
            </a:lvl2pPr>
            <a:lvl3pPr marL="805180" indent="-257175">
              <a:lnSpc>
                <a:spcPct val="120000"/>
              </a:lnSpc>
              <a:buFont typeface="微软雅黑" panose="020B0503020204020204" pitchFamily="34" charset="-122"/>
              <a:buChar char="◦"/>
              <a:defRPr sz="2800"/>
            </a:lvl3pPr>
            <a:lvl4pPr marL="1075055" indent="-252730">
              <a:lnSpc>
                <a:spcPct val="120000"/>
              </a:lnSpc>
              <a:buFont typeface="微软雅黑" panose="020B0503020204020204" pitchFamily="34" charset="-122"/>
              <a:buChar char="◦"/>
              <a:defRPr sz="2800"/>
            </a:lvl4pPr>
            <a:lvl5pPr marL="1346200" indent="-249555">
              <a:lnSpc>
                <a:spcPct val="120000"/>
              </a:lnSpc>
              <a:buFont typeface="微软雅黑" panose="020B0503020204020204" pitchFamily="34" charset="-122"/>
              <a:buChar char="◦"/>
              <a:defRPr sz="28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28600"/>
            <a:ext cx="207034" cy="11881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文本占位符 8"/>
          <p:cNvSpPr>
            <a:spLocks noGrp="1"/>
          </p:cNvSpPr>
          <p:nvPr>
            <p:ph type="body" sz="quarter" idx="13" hasCustomPrompt="1"/>
          </p:nvPr>
        </p:nvSpPr>
        <p:spPr>
          <a:xfrm>
            <a:off x="532063" y="234407"/>
            <a:ext cx="9745413" cy="4048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单击此处添加副标题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AEF90D0-C9AA-4E9B-95CD-98ABB43A9F0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980773" y="1659996"/>
            <a:ext cx="5273614" cy="4817533"/>
          </a:xfrm>
          <a:prstGeom prst="rect">
            <a:avLst/>
          </a:prstGeom>
        </p:spPr>
        <p:txBody>
          <a:bodyPr>
            <a:normAutofit/>
          </a:bodyPr>
          <a:lstStyle>
            <a:lvl1pPr marL="269875" indent="-269875">
              <a:lnSpc>
                <a:spcPct val="120000"/>
              </a:lnSpc>
              <a:buFont typeface="微软雅黑" panose="020B0503020204020204" pitchFamily="34" charset="-122"/>
              <a:buChar char="▪"/>
              <a:defRPr sz="3600"/>
            </a:lvl1pPr>
            <a:lvl2pPr marL="541655" indent="-266700">
              <a:lnSpc>
                <a:spcPct val="120000"/>
              </a:lnSpc>
              <a:buFont typeface="微软雅黑" panose="020B0503020204020204" pitchFamily="34" charset="-122"/>
              <a:buChar char="▫"/>
              <a:defRPr sz="3200"/>
            </a:lvl2pPr>
            <a:lvl3pPr marL="805180" indent="-257175">
              <a:lnSpc>
                <a:spcPct val="120000"/>
              </a:lnSpc>
              <a:buFont typeface="微软雅黑" panose="020B0503020204020204" pitchFamily="34" charset="-122"/>
              <a:buChar char="◦"/>
              <a:defRPr sz="2800"/>
            </a:lvl3pPr>
            <a:lvl4pPr marL="1075055" indent="-252730">
              <a:lnSpc>
                <a:spcPct val="120000"/>
              </a:lnSpc>
              <a:buFont typeface="微软雅黑" panose="020B0503020204020204" pitchFamily="34" charset="-122"/>
              <a:buChar char="◦"/>
              <a:defRPr sz="2800"/>
            </a:lvl4pPr>
            <a:lvl5pPr marL="1346200" indent="-249555">
              <a:lnSpc>
                <a:spcPct val="120000"/>
              </a:lnSpc>
              <a:buFont typeface="微软雅黑" panose="020B0503020204020204" pitchFamily="34" charset="-122"/>
              <a:buChar char="◦"/>
              <a:defRPr sz="28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8A2EF19E-11EC-4031-9384-3D93587AD6BC}"/>
              </a:ext>
            </a:extLst>
          </p:cNvPr>
          <p:cNvCxnSpPr>
            <a:cxnSpLocks/>
          </p:cNvCxnSpPr>
          <p:nvPr userDrawn="1"/>
        </p:nvCxnSpPr>
        <p:spPr>
          <a:xfrm>
            <a:off x="5805002" y="1591733"/>
            <a:ext cx="0" cy="514773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023292"/>
            <a:ext cx="12192000" cy="834708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71" y="6023295"/>
            <a:ext cx="9982200" cy="83470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02329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567478" y="0"/>
            <a:ext cx="639761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0158" y="6259512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37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99733" y="2186412"/>
            <a:ext cx="10930128" cy="1242588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2024</a:t>
            </a:r>
            <a:r>
              <a:rPr lang="zh-CN" altLang="en-US" b="1" dirty="0"/>
              <a:t>春电磁学</a:t>
            </a:r>
            <a:r>
              <a:rPr lang="en-US" altLang="zh-CN" b="1" dirty="0"/>
              <a:t>B</a:t>
            </a:r>
            <a:r>
              <a:rPr lang="zh-CN" altLang="en-US" b="1" dirty="0"/>
              <a:t>第四次习题课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61872" y="4900188"/>
            <a:ext cx="2540583" cy="522838"/>
          </a:xfrm>
        </p:spPr>
        <p:txBody>
          <a:bodyPr/>
          <a:lstStyle/>
          <a:p>
            <a:r>
              <a:rPr lang="zh-CN" altLang="en-US" sz="2400" b="1" dirty="0">
                <a:solidFill>
                  <a:schemeClr val="tx1"/>
                </a:solidFill>
              </a:rPr>
              <a:t>物理学院 蔡文锴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1FE0AC-A3C0-415A-AD83-67AEF5391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28BBD5-4BE8-44C7-BBFC-FCF8688C5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带电粒子在磁场中受力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A0D2E8-B0B4-4FB9-AF03-80324E50A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B3E0417-F4E0-419B-8312-6234C64F7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044D4F7-2C34-4553-9B99-728C30B908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磁镜</a:t>
            </a:r>
          </a:p>
        </p:txBody>
      </p:sp>
      <p:pic>
        <p:nvPicPr>
          <p:cNvPr id="15" name="内容占位符 14">
            <a:extLst>
              <a:ext uri="{FF2B5EF4-FFF2-40B4-BE49-F238E27FC236}">
                <a16:creationId xmlns:a16="http://schemas.microsoft.com/office/drawing/2014/main" id="{14B53D2F-8394-432D-ABB4-F143DF2CA1D0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6096000" y="1828293"/>
            <a:ext cx="5273675" cy="2382472"/>
          </a:xfrm>
        </p:spPr>
      </p:pic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920378E2-46C8-42AE-AC5C-50204D195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396" y="1828293"/>
            <a:ext cx="5273675" cy="1643938"/>
          </a:xfr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5179A6E-674F-4933-9999-789998670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20" y="3799626"/>
            <a:ext cx="5508672" cy="245988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C698580-AE22-44DA-B625-6D930D927102}"/>
              </a:ext>
            </a:extLst>
          </p:cNvPr>
          <p:cNvSpPr txBox="1"/>
          <p:nvPr/>
        </p:nvSpPr>
        <p:spPr>
          <a:xfrm>
            <a:off x="259396" y="6187042"/>
            <a:ext cx="1729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2018</a:t>
            </a:r>
            <a:r>
              <a:rPr lang="zh-CN" altLang="en-US" sz="2000" b="1" dirty="0"/>
              <a:t>年公共题</a:t>
            </a:r>
          </a:p>
        </p:txBody>
      </p:sp>
    </p:spTree>
    <p:extLst>
      <p:ext uri="{BB962C8B-B14F-4D97-AF65-F5344CB8AC3E}">
        <p14:creationId xmlns:p14="http://schemas.microsoft.com/office/powerpoint/2010/main" val="810343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CD9997-C3FC-4126-AFD2-168E634AD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电流在磁场中受力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674D9E15-CD14-4DE4-A58B-7786D1286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2064364"/>
            <a:ext cx="5273675" cy="4008796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693CA0-CE96-47C0-8C40-B48ECE75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04E4CD7-26AD-42CC-9345-A212053F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67EE09F-76E4-4F27-8427-9424C26B7D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线电流、面电流受力</a:t>
            </a: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FC8D317D-615D-40D1-ABE3-D71B1E2D2237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61539" y="1744687"/>
            <a:ext cx="5273675" cy="2192069"/>
          </a:xfr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AD908A9-FF34-4D80-8035-B4EE6F9CC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193" y="4216017"/>
            <a:ext cx="5714286" cy="1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43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E80ED-4F28-421E-B2D6-CE5398D86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介质磁化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4AAEB-A392-44E8-AB1C-8092BBFCC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30D81E-087A-4647-98F5-BBF3BBB4B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4CC013A-BFE3-46AA-B1BC-62FEC34AB7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（判断、简答）</a:t>
            </a:r>
            <a:r>
              <a:rPr lang="zh-CN" altLang="en-US" dirty="0"/>
              <a:t>分类，概念</a:t>
            </a: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A6F24FEE-BE96-484D-817A-7F94E5918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2072477"/>
            <a:ext cx="5273675" cy="3992570"/>
          </a:xfrm>
        </p:spPr>
      </p:pic>
      <p:pic>
        <p:nvPicPr>
          <p:cNvPr id="18" name="内容占位符 17">
            <a:extLst>
              <a:ext uri="{FF2B5EF4-FFF2-40B4-BE49-F238E27FC236}">
                <a16:creationId xmlns:a16="http://schemas.microsoft.com/office/drawing/2014/main" id="{E686306B-CC1F-44AA-8309-7427B60A674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80113" y="2079405"/>
            <a:ext cx="5273675" cy="3978715"/>
          </a:xfrm>
        </p:spPr>
      </p:pic>
    </p:spTree>
    <p:extLst>
      <p:ext uri="{BB962C8B-B14F-4D97-AF65-F5344CB8AC3E}">
        <p14:creationId xmlns:p14="http://schemas.microsoft.com/office/powerpoint/2010/main" val="3945327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E80ED-4F28-421E-B2D6-CE5398D86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介质磁化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4AAEB-A392-44E8-AB1C-8092BBFCC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30D81E-087A-4647-98F5-BBF3BBB4B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4CC013A-BFE3-46AA-B1BC-62FEC34AB7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（判断、简答）</a:t>
            </a:r>
            <a:r>
              <a:rPr lang="zh-CN" altLang="en-US" dirty="0"/>
              <a:t>抗磁性推导，简答题</a:t>
            </a:r>
          </a:p>
        </p:txBody>
      </p:sp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1732A013-0688-460D-9C2F-2B75079F4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2080226"/>
            <a:ext cx="5273675" cy="3977073"/>
          </a:xfrm>
        </p:spPr>
      </p:pic>
      <p:pic>
        <p:nvPicPr>
          <p:cNvPr id="19" name="内容占位符 18">
            <a:extLst>
              <a:ext uri="{FF2B5EF4-FFF2-40B4-BE49-F238E27FC236}">
                <a16:creationId xmlns:a16="http://schemas.microsoft.com/office/drawing/2014/main" id="{0F559219-56D8-468E-97C8-D3B0FCD3A3A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80113" y="2088025"/>
            <a:ext cx="5273675" cy="3961475"/>
          </a:xfrm>
        </p:spPr>
      </p:pic>
    </p:spTree>
    <p:extLst>
      <p:ext uri="{BB962C8B-B14F-4D97-AF65-F5344CB8AC3E}">
        <p14:creationId xmlns:p14="http://schemas.microsoft.com/office/powerpoint/2010/main" val="1315175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EE4753-C54C-44B7-81D6-384D52271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极化与磁化规律对应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D308D1-2CCA-4822-B0A9-D9F5AE71B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A8F6D7-F551-401D-9034-A56C8FC0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DDA093C-B455-497A-9AD9-124E375C5C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" name="内容占位符 13">
            <a:extLst>
              <a:ext uri="{FF2B5EF4-FFF2-40B4-BE49-F238E27FC236}">
                <a16:creationId xmlns:a16="http://schemas.microsoft.com/office/drawing/2014/main" id="{198EF02E-098E-4A69-AF2C-468C9EF96952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80113" y="2067977"/>
            <a:ext cx="5273675" cy="4001571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493278C-913E-44F2-946D-0F31491EFCC3}"/>
              </a:ext>
            </a:extLst>
          </p:cNvPr>
          <p:cNvSpPr/>
          <p:nvPr/>
        </p:nvSpPr>
        <p:spPr>
          <a:xfrm>
            <a:off x="2016635" y="2169814"/>
            <a:ext cx="1747319" cy="35610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0D9323CD-5B01-4BD2-93E1-9676B5B32404}"/>
              </a:ext>
            </a:extLst>
          </p:cNvPr>
          <p:cNvSpPr/>
          <p:nvPr/>
        </p:nvSpPr>
        <p:spPr>
          <a:xfrm>
            <a:off x="2016635" y="3651877"/>
            <a:ext cx="1747319" cy="35610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BA5AB4A-A918-4401-85B9-8495C1CF16D1}"/>
              </a:ext>
            </a:extLst>
          </p:cNvPr>
          <p:cNvSpPr/>
          <p:nvPr/>
        </p:nvSpPr>
        <p:spPr>
          <a:xfrm>
            <a:off x="2016635" y="4126871"/>
            <a:ext cx="1747319" cy="35610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26883D8C-74FC-48F5-86B8-F415318D12FB}"/>
              </a:ext>
            </a:extLst>
          </p:cNvPr>
          <p:cNvSpPr/>
          <p:nvPr/>
        </p:nvSpPr>
        <p:spPr>
          <a:xfrm>
            <a:off x="8189590" y="3874563"/>
            <a:ext cx="1985775" cy="84229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内容占位符 22">
            <a:extLst>
              <a:ext uri="{FF2B5EF4-FFF2-40B4-BE49-F238E27FC236}">
                <a16:creationId xmlns:a16="http://schemas.microsoft.com/office/drawing/2014/main" id="{B9361CE0-FDA4-4126-B666-B6FF4C536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5600" y="2082327"/>
            <a:ext cx="5273675" cy="397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06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A56F4D-E250-49FB-B0EA-5F29C9FDC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磁化规律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E307BA-8AEB-4C3C-B906-EDF8BA26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40043E-3EB5-4957-8AFF-AAF4651A9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FCAC292-AE2B-408E-9C20-47367A71D0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公式与例题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49495948-55E7-49D0-954A-8920ECA442F9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5980113" y="2061065"/>
            <a:ext cx="5273675" cy="4015394"/>
          </a:xfrm>
        </p:spPr>
      </p:pic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4BEF8204-BB30-4286-A74A-DABEAF151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5600" y="2067977"/>
            <a:ext cx="5273675" cy="400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81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DF8CA-8BDA-4DE8-9AEC-38B0FBF1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典型例题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D88BFBD6-2C0E-4199-9774-1BC4BAC79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747" y="4867965"/>
            <a:ext cx="5273675" cy="1759516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C1943F-E438-4B18-B4E9-756B7BBBB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E062E3-1AFA-41CB-B813-32D68588A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248B889-DE07-443B-BC3B-E3AAE72ECD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介质磁化</a:t>
            </a: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9B498956-4BF5-497E-831B-220F15CDEC3D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80113" y="1985661"/>
            <a:ext cx="5273675" cy="4166203"/>
          </a:xfr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2ECEAC0-4012-48A0-83C6-EC501D3F2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728" y="1457590"/>
            <a:ext cx="3677712" cy="279058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1789040-1BFD-4812-B9BA-D18E42238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728" y="4286150"/>
            <a:ext cx="3677712" cy="62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56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DB4EED-CD56-46E2-8579-4D0E3BF66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磁矩应用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E165A87D-B849-47F8-B948-A7A9CB1B9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1830900"/>
            <a:ext cx="5273675" cy="4475724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163EC6-E612-4EEA-AF14-824440DE2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9EC9B67-53EF-45DC-9D53-2A6DFDEE5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0FC9B3F-6E21-4ECF-B732-21FF2ABBD8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某道公共题</a:t>
            </a: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65215CCB-878C-40F5-A6EA-4BF269BE28D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375302" y="1660525"/>
            <a:ext cx="4483296" cy="4816475"/>
          </a:xfrm>
        </p:spPr>
      </p:pic>
    </p:spTree>
    <p:extLst>
      <p:ext uri="{BB962C8B-B14F-4D97-AF65-F5344CB8AC3E}">
        <p14:creationId xmlns:p14="http://schemas.microsoft.com/office/powerpoint/2010/main" val="615785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5034A1-5D76-4E50-88FA-1299B908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以磁化球为例讲解外磁场中磁介质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764852A4-156F-4841-8F6E-E0230F203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824" y="1660525"/>
            <a:ext cx="4993226" cy="4816475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8A148A-7974-4068-9537-12BAFB275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1C6DA7-D03B-4031-B3EB-3CB440E2F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3600494-55B3-4112-956B-2B93723D0A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C926A16F-E13C-49DB-B8E0-826B6C8D09BE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096000" y="1595109"/>
            <a:ext cx="5273675" cy="2376123"/>
          </a:xfr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58E134C-4CE9-4695-8DC3-54AD22B3C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971232"/>
            <a:ext cx="3677712" cy="279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88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第七、八、九章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每章思维导图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公式讲解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例题与习题讲解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401D81-58F2-4C7D-BC72-49D7C0E1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782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目录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每章思维导图</a:t>
            </a:r>
          </a:p>
          <a:p>
            <a:r>
              <a:rPr lang="zh-CN" altLang="en-US" dirty="0"/>
              <a:t>公式讲解</a:t>
            </a:r>
          </a:p>
          <a:p>
            <a:r>
              <a:rPr lang="zh-CN" altLang="en-US" dirty="0"/>
              <a:t>例题与习题讲解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D18ACC-0A17-44CE-A556-2EB4BB4B7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35BE213-F97A-4875-89D4-7D728BB4E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78" y="173253"/>
            <a:ext cx="6613632" cy="2219192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21C85C-8CB7-4551-96F5-E3578DC5B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A377B90-E58B-4258-80FE-F03EFB23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90A735F-B759-4D15-9232-9F28F23EC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5698"/>
            <a:ext cx="12268279" cy="36938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C938A3D-6ACD-49A5-9EF0-1DC482097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655" y="0"/>
            <a:ext cx="5399624" cy="2565698"/>
          </a:xfrm>
          <a:prstGeom prst="rect">
            <a:avLst/>
          </a:prstGeom>
        </p:spPr>
      </p:pic>
      <p:cxnSp>
        <p:nvCxnSpPr>
          <p:cNvPr id="9" name="连接符: 曲线 8">
            <a:extLst>
              <a:ext uri="{FF2B5EF4-FFF2-40B4-BE49-F238E27FC236}">
                <a16:creationId xmlns:a16="http://schemas.microsoft.com/office/drawing/2014/main" id="{C6F25510-270B-49E9-A6F7-DCCE3BF9A1EC}"/>
              </a:ext>
            </a:extLst>
          </p:cNvPr>
          <p:cNvCxnSpPr>
            <a:cxnSpLocks/>
            <a:stCxn id="4" idx="0"/>
          </p:cNvCxnSpPr>
          <p:nvPr/>
        </p:nvCxnSpPr>
        <p:spPr>
          <a:xfrm rot="16200000" flipV="1">
            <a:off x="4590796" y="1022353"/>
            <a:ext cx="1298213" cy="1788477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连接符: 曲线 12">
            <a:extLst>
              <a:ext uri="{FF2B5EF4-FFF2-40B4-BE49-F238E27FC236}">
                <a16:creationId xmlns:a16="http://schemas.microsoft.com/office/drawing/2014/main" id="{C8C6A510-D14F-4F30-8357-44061EB298C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612105" y="1676323"/>
            <a:ext cx="1361311" cy="1267914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683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B13B0-5078-4D03-991D-67B56B3D6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法拉第电磁感应定律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6CE205A5-DADE-4A67-80F7-E9DD9DDCD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2067758"/>
            <a:ext cx="5273675" cy="4012714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B102E7-AA0F-4FC1-8F77-763BF10B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001B29-CB2E-4B48-B420-0405D27E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DE641F3-3C2B-4364-BB5F-AFE886BD0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（判断、简答）</a:t>
            </a:r>
            <a:r>
              <a:rPr lang="zh-CN" altLang="en-US" dirty="0"/>
              <a:t>概念与公式</a:t>
            </a: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D2A29CAF-A56A-48EE-8E48-A8D800E7AD22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80113" y="2067758"/>
            <a:ext cx="5273675" cy="4002008"/>
          </a:xfrm>
        </p:spPr>
      </p:pic>
    </p:spTree>
    <p:extLst>
      <p:ext uri="{BB962C8B-B14F-4D97-AF65-F5344CB8AC3E}">
        <p14:creationId xmlns:p14="http://schemas.microsoft.com/office/powerpoint/2010/main" val="2575355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B13B0-5078-4D03-991D-67B56B3D6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法拉第电磁感应定律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B102E7-AA0F-4FC1-8F77-763BF10B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001B29-CB2E-4B48-B420-0405D27E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DE641F3-3C2B-4364-BB5F-AFE886BD0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计算电动势，关键在于计算磁通</a:t>
            </a:r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59B00ED5-6450-4517-B883-0C790C295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2073234"/>
            <a:ext cx="5273675" cy="3991057"/>
          </a:xfrm>
        </p:spPr>
      </p:pic>
      <p:pic>
        <p:nvPicPr>
          <p:cNvPr id="23" name="内容占位符 22">
            <a:extLst>
              <a:ext uri="{FF2B5EF4-FFF2-40B4-BE49-F238E27FC236}">
                <a16:creationId xmlns:a16="http://schemas.microsoft.com/office/drawing/2014/main" id="{FAAE3596-0E32-488E-9833-5F7EE03B44B5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80113" y="2168136"/>
            <a:ext cx="5273675" cy="3801252"/>
          </a:xfrm>
        </p:spPr>
      </p:pic>
    </p:spTree>
    <p:extLst>
      <p:ext uri="{BB962C8B-B14F-4D97-AF65-F5344CB8AC3E}">
        <p14:creationId xmlns:p14="http://schemas.microsoft.com/office/powerpoint/2010/main" val="3465455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474D87-5743-4127-9F45-CD0861014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动生电动势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BBD3C3FD-D369-4616-AAD5-A43AA6250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2073401"/>
            <a:ext cx="5273675" cy="3990722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1DCC28-A456-48B3-8903-2EE6D7B4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1FD06B-D019-4E8C-9D97-0BFC82982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EF9474A-A460-430B-B053-6C884A540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（判断、简答）</a:t>
            </a:r>
            <a:r>
              <a:rPr lang="zh-CN" altLang="en-US" dirty="0"/>
              <a:t>洛伦兹力不做功</a:t>
            </a: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B0231BD6-C282-47B8-A829-EF8D0B24C24C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80113" y="2061664"/>
            <a:ext cx="5273675" cy="4014197"/>
          </a:xfrm>
        </p:spPr>
      </p:pic>
    </p:spTree>
    <p:extLst>
      <p:ext uri="{BB962C8B-B14F-4D97-AF65-F5344CB8AC3E}">
        <p14:creationId xmlns:p14="http://schemas.microsoft.com/office/powerpoint/2010/main" val="1001509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B13B0-5078-4D03-991D-67B56B3D6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法拉第电磁感应定律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B102E7-AA0F-4FC1-8F77-763BF10B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001B29-CB2E-4B48-B420-0405D27E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DE641F3-3C2B-4364-BB5F-AFE886BD0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涡旋电场的应用</a:t>
            </a:r>
          </a:p>
        </p:txBody>
      </p:sp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7D68B05E-608A-45BF-9E27-B4501A663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1849399"/>
            <a:ext cx="5273675" cy="4438727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D44C53A-D956-49D0-B65D-9E8F1CC28D0C}"/>
              </a:ext>
            </a:extLst>
          </p:cNvPr>
          <p:cNvSpPr/>
          <p:nvPr/>
        </p:nvSpPr>
        <p:spPr>
          <a:xfrm>
            <a:off x="273127" y="4456814"/>
            <a:ext cx="5438619" cy="19892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内容占位符 15">
            <a:extLst>
              <a:ext uri="{FF2B5EF4-FFF2-40B4-BE49-F238E27FC236}">
                <a16:creationId xmlns:a16="http://schemas.microsoft.com/office/drawing/2014/main" id="{31514674-C32E-49DF-B269-A9303B600931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80113" y="2074905"/>
            <a:ext cx="5273675" cy="3987714"/>
          </a:xfrm>
        </p:spPr>
      </p:pic>
    </p:spTree>
    <p:extLst>
      <p:ext uri="{BB962C8B-B14F-4D97-AF65-F5344CB8AC3E}">
        <p14:creationId xmlns:p14="http://schemas.microsoft.com/office/powerpoint/2010/main" val="3798121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1067F4-50A3-4949-AE54-71840B49C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对于电磁相对性的讨论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4393C3-6CCA-4970-96BE-CDA63230A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4E4A9D6-19E9-45AC-87A1-99FB6F37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946DDD4-F6ED-48C2-A727-7EFF5F5BA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（判断、简答）</a:t>
            </a:r>
            <a:endParaRPr lang="zh-CN" altLang="en-US" dirty="0"/>
          </a:p>
        </p:txBody>
      </p:sp>
      <p:pic>
        <p:nvPicPr>
          <p:cNvPr id="15" name="内容占位符 14">
            <a:extLst>
              <a:ext uri="{FF2B5EF4-FFF2-40B4-BE49-F238E27FC236}">
                <a16:creationId xmlns:a16="http://schemas.microsoft.com/office/drawing/2014/main" id="{0DA5266A-1848-4176-85B2-25E7532B5D28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5980113" y="2073234"/>
            <a:ext cx="5273675" cy="3991057"/>
          </a:xfrm>
        </p:spPr>
      </p:pic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A5482601-E8AF-4A45-BD63-FA673D062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5600" y="2074152"/>
            <a:ext cx="5273675" cy="3989220"/>
          </a:xfrm>
        </p:spPr>
      </p:pic>
    </p:spTree>
    <p:extLst>
      <p:ext uri="{BB962C8B-B14F-4D97-AF65-F5344CB8AC3E}">
        <p14:creationId xmlns:p14="http://schemas.microsoft.com/office/powerpoint/2010/main" val="4157383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1366F-FB32-458C-9940-683A00F51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对于电磁相对性的讨论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FC741E4B-A90F-44B4-B86A-30ACF57A5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2074152"/>
            <a:ext cx="5273675" cy="3989220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6264A9-505A-46C2-9FCB-74D41A480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38893D-E51F-4860-95B0-F124F783D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7DE9D0D-E632-4980-8938-A7DFB62311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（判断、简答）</a:t>
            </a:r>
            <a:r>
              <a:rPr lang="zh-CN" altLang="en-US" dirty="0"/>
              <a:t>参考系改变的结果</a:t>
            </a: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3EBD7B8F-0A4C-482E-9FF9-925340086A5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80113" y="2077175"/>
            <a:ext cx="5273675" cy="3983175"/>
          </a:xfrm>
        </p:spPr>
      </p:pic>
    </p:spTree>
    <p:extLst>
      <p:ext uri="{BB962C8B-B14F-4D97-AF65-F5344CB8AC3E}">
        <p14:creationId xmlns:p14="http://schemas.microsoft.com/office/powerpoint/2010/main" val="900762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9803E5-6D95-40BB-B668-39C8E3414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对于电磁相对性的讨论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99B3ED5D-3456-46DD-82EE-16D327849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2274171"/>
            <a:ext cx="5273675" cy="3589182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EE6735-45EB-46C5-9390-1F5AD72EB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B06C3F-FE5D-4047-AE6F-5352E34C5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8087038-0F68-40F6-8D24-EDEFC661D3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（判断、简答）</a:t>
            </a:r>
            <a:endParaRPr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9E108632-1B71-47C9-8410-5EE275701CF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zh-CN" altLang="en-US" dirty="0"/>
              <a:t>电荷为相对论不变量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净电荷密度？</a:t>
            </a:r>
          </a:p>
        </p:txBody>
      </p:sp>
    </p:spTree>
    <p:extLst>
      <p:ext uri="{BB962C8B-B14F-4D97-AF65-F5344CB8AC3E}">
        <p14:creationId xmlns:p14="http://schemas.microsoft.com/office/powerpoint/2010/main" val="3369280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758DB0-DC43-453F-8721-8F071B09B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相互作用能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FC39362A-688B-4BC1-869B-F4C7B2BB3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1950166"/>
            <a:ext cx="5273675" cy="4237192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7F99E0-2493-4F15-A7B8-271718E0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931198-5E86-41FE-971C-2F517873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288D726A-CE34-4042-BB94-8C3F23FF9E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求互感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CEEE83B-9C66-4CFE-A51C-08D4F472E8B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zh-CN" altLang="en-US" dirty="0"/>
              <a:t>相互作用能</a:t>
            </a:r>
            <a:endParaRPr lang="en-US" altLang="zh-CN" dirty="0"/>
          </a:p>
          <a:p>
            <a:pPr lvl="1"/>
            <a:r>
              <a:rPr lang="zh-CN" altLang="en-US" dirty="0"/>
              <a:t>求互感？</a:t>
            </a:r>
            <a:endParaRPr lang="en-US" altLang="zh-CN" dirty="0"/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973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3C756A-9278-4C39-B6BD-ED4F7E40E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相互作用能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B3B376-61DF-4D99-A096-CE4579C62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339449-A365-46FE-8961-24707360F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C880ECF-33B8-43ED-9E38-8619DF21CF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偶极子模型</a:t>
            </a:r>
          </a:p>
        </p:txBody>
      </p:sp>
      <p:pic>
        <p:nvPicPr>
          <p:cNvPr id="20" name="内容占位符 19">
            <a:extLst>
              <a:ext uri="{FF2B5EF4-FFF2-40B4-BE49-F238E27FC236}">
                <a16:creationId xmlns:a16="http://schemas.microsoft.com/office/drawing/2014/main" id="{6DFE3B3E-BAC5-4540-9674-2472B34EF4CE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5969477" y="1714815"/>
            <a:ext cx="5533109" cy="2670755"/>
          </a:xfrm>
        </p:spPr>
      </p:pic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A543E826-461C-4254-9CA1-DDB257BAB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4006" y="1743628"/>
            <a:ext cx="5273675" cy="2325134"/>
          </a:xfr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60FCBFD-21CE-4017-9E7F-10D295605D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790"/>
          <a:stretch/>
        </p:blipFill>
        <p:spPr>
          <a:xfrm>
            <a:off x="497197" y="4392777"/>
            <a:ext cx="5239485" cy="151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07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第五、六章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每章思维导图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公式讲解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例题与习题讲解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FEEDA6-2B18-46EC-A628-705FA8911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BCCB5-C16D-4E41-80A6-5DEE74F0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磁场能</a:t>
            </a: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906B0092-5983-4269-B17F-4CCCE06BF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027" y="1419613"/>
            <a:ext cx="5273675" cy="3942071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1AEB05-1DBB-4C53-850D-EA8812B0B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4CC47E-05DA-48FE-9424-ECD6B71B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59EF0BF-879E-4A81-986C-5EA94180EB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典型模型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DC156208-A4A3-40D8-8119-984E3D1C7B2A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4"/>
          <a:stretch>
            <a:fillRect/>
          </a:stretch>
        </p:blipFill>
        <p:spPr>
          <a:xfrm>
            <a:off x="6019794" y="4186505"/>
            <a:ext cx="5410364" cy="2350357"/>
          </a:xfr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C406EDF-80D5-4A72-891D-F232EA659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31" y="5438387"/>
            <a:ext cx="5108321" cy="9127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434C517-8E74-4DFC-8C6F-D3316A189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721" y="1419613"/>
            <a:ext cx="5497022" cy="255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06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B13B0-5078-4D03-991D-67B56B3D6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磁通量的局限性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B102E7-AA0F-4FC1-8F77-763BF10B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001B29-CB2E-4B48-B420-0405D27E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DE641F3-3C2B-4364-BB5F-AFE886BD0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（简答、计算）</a:t>
            </a:r>
            <a:r>
              <a:rPr lang="zh-CN" altLang="en-US" dirty="0"/>
              <a:t>磁通量，自感，互感</a:t>
            </a:r>
          </a:p>
        </p:txBody>
      </p:sp>
      <p:pic>
        <p:nvPicPr>
          <p:cNvPr id="11" name="内容占位符 14">
            <a:extLst>
              <a:ext uri="{FF2B5EF4-FFF2-40B4-BE49-F238E27FC236}">
                <a16:creationId xmlns:a16="http://schemas.microsoft.com/office/drawing/2014/main" id="{6C2C0BCB-8C82-4716-8EB6-17239C0F4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4006" y="1659996"/>
            <a:ext cx="5273675" cy="2288726"/>
          </a:xfr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58A96C5-18F3-46DD-8EA8-9147263C1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07" y="3912892"/>
            <a:ext cx="4911325" cy="2751525"/>
          </a:xfrm>
          <a:prstGeom prst="rect">
            <a:avLst/>
          </a:prstGeom>
        </p:spPr>
      </p:pic>
      <p:pic>
        <p:nvPicPr>
          <p:cNvPr id="22" name="内容占位符 8">
            <a:extLst>
              <a:ext uri="{FF2B5EF4-FFF2-40B4-BE49-F238E27FC236}">
                <a16:creationId xmlns:a16="http://schemas.microsoft.com/office/drawing/2014/main" id="{FF1AAA96-ADCE-4D6D-A8D1-5F26499014C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5"/>
          <a:stretch>
            <a:fillRect/>
          </a:stretch>
        </p:blipFill>
        <p:spPr>
          <a:xfrm>
            <a:off x="6127687" y="3442875"/>
            <a:ext cx="4415073" cy="335940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E076EE1-D93B-4AAB-90AA-64A39C61D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0927"/>
            <a:ext cx="4478448" cy="34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67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B13B0-5078-4D03-991D-67B56B3D6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磁通量的局限性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B102E7-AA0F-4FC1-8F77-763BF10B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001B29-CB2E-4B48-B420-0405D27E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DE641F3-3C2B-4364-BB5F-AFE886BD0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磁通量，自感，互感</a:t>
            </a:r>
          </a:p>
        </p:txBody>
      </p:sp>
      <p:pic>
        <p:nvPicPr>
          <p:cNvPr id="20" name="内容占位符 15">
            <a:extLst>
              <a:ext uri="{FF2B5EF4-FFF2-40B4-BE49-F238E27FC236}">
                <a16:creationId xmlns:a16="http://schemas.microsoft.com/office/drawing/2014/main" id="{7D8D31C7-2C2F-4204-AF00-573A1BC62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119" y="1346127"/>
            <a:ext cx="5577623" cy="1737499"/>
          </a:xfrm>
        </p:spPr>
      </p:pic>
      <p:pic>
        <p:nvPicPr>
          <p:cNvPr id="21" name="内容占位符 20">
            <a:extLst>
              <a:ext uri="{FF2B5EF4-FFF2-40B4-BE49-F238E27FC236}">
                <a16:creationId xmlns:a16="http://schemas.microsoft.com/office/drawing/2014/main" id="{87FC9052-E2E5-4A43-A616-17D19F398E1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4"/>
          <a:stretch>
            <a:fillRect/>
          </a:stretch>
        </p:blipFill>
        <p:spPr>
          <a:xfrm>
            <a:off x="6288755" y="1660525"/>
            <a:ext cx="4656390" cy="481647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7B2CD34-5E3F-46EC-BB2F-EA7E991D3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161" y="3083626"/>
            <a:ext cx="4443186" cy="3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42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C6CACD-1457-4873-8934-1E346F18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复阻抗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529D56CA-A9E0-43D3-8813-71159058B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842" y="1659996"/>
            <a:ext cx="3476190" cy="771429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A68F0B-0DCE-4229-BA50-C5EF982EF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2196694-7031-4499-875B-FA2F5936F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D3BBB06E-1B68-4186-8FA4-A74FB9C91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定义，公式</a:t>
            </a:r>
          </a:p>
        </p:txBody>
      </p:sp>
      <p:pic>
        <p:nvPicPr>
          <p:cNvPr id="15" name="内容占位符 14">
            <a:extLst>
              <a:ext uri="{FF2B5EF4-FFF2-40B4-BE49-F238E27FC236}">
                <a16:creationId xmlns:a16="http://schemas.microsoft.com/office/drawing/2014/main" id="{59390663-D74C-4BCA-B973-ADD01432974D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236064" y="228600"/>
            <a:ext cx="3949085" cy="6383011"/>
          </a:xfr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E6C40EC-8B25-48BF-9395-6E878C807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88" y="2431425"/>
            <a:ext cx="4990476" cy="6476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F2C59E9-D2D1-4DC6-B336-2CEEC1A54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42" y="2978701"/>
            <a:ext cx="4604382" cy="34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08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FC368A-5C0F-4D6D-9600-C3012BA4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共振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9D0FC530-9A3C-4029-B21E-A9CA285CC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396" y="1659996"/>
            <a:ext cx="5273675" cy="1123464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5A1ED8-F7D3-4AF2-BDA0-776859107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C0F34CC-E625-40F3-BE1D-BA7D45B2C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DE6580D-9D56-4610-B82C-9D7F1ACDF2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共振条件</a:t>
            </a:r>
          </a:p>
        </p:txBody>
      </p:sp>
      <p:pic>
        <p:nvPicPr>
          <p:cNvPr id="14" name="内容占位符 13">
            <a:extLst>
              <a:ext uri="{FF2B5EF4-FFF2-40B4-BE49-F238E27FC236}">
                <a16:creationId xmlns:a16="http://schemas.microsoft.com/office/drawing/2014/main" id="{2DB68C80-775D-430A-A767-181905732644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80112" y="1457590"/>
            <a:ext cx="5273675" cy="3993537"/>
          </a:xfr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3B9EDEF-96B2-431A-BB6F-257D07EB1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96" y="2920904"/>
            <a:ext cx="5172683" cy="3556625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41F3BD6-E970-47B2-85DA-AE003FE93033}"/>
              </a:ext>
            </a:extLst>
          </p:cNvPr>
          <p:cNvSpPr/>
          <p:nvPr/>
        </p:nvSpPr>
        <p:spPr>
          <a:xfrm>
            <a:off x="259396" y="5785164"/>
            <a:ext cx="4602315" cy="6923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D7ACAA0-5641-4FE9-97B1-2248FA204601}"/>
              </a:ext>
            </a:extLst>
          </p:cNvPr>
          <p:cNvSpPr txBox="1"/>
          <p:nvPr/>
        </p:nvSpPr>
        <p:spPr>
          <a:xfrm>
            <a:off x="5859402" y="5731236"/>
            <a:ext cx="5570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/>
              <a:t>共振的相位特点、电压分配特点、能量分配特点</a:t>
            </a:r>
          </a:p>
        </p:txBody>
      </p:sp>
    </p:spTree>
    <p:extLst>
      <p:ext uri="{BB962C8B-B14F-4D97-AF65-F5344CB8AC3E}">
        <p14:creationId xmlns:p14="http://schemas.microsoft.com/office/powerpoint/2010/main" val="622588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0D0264-3B9C-4CCA-8497-CE33DF0E9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阻抗计算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D21AB009-779B-4671-8AF9-0B494123A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006" y="1693950"/>
            <a:ext cx="5273675" cy="2374812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C55FF7-40C7-4C6E-AD19-A9F7AC858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BFB8E8-2B54-484D-A5A6-2AAF41A6F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3E86306-C7AB-4DC1-B87D-B692BA7FFB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可以结合似稳电路部分一起复习</a:t>
            </a:r>
          </a:p>
        </p:txBody>
      </p:sp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AB937D81-6320-40CA-AEF2-C68C9E77B5D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80113" y="1939761"/>
            <a:ext cx="5273675" cy="4258003"/>
          </a:xfr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5F2D1E7-AF45-49B5-9888-66F91E19B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88" y="4102716"/>
            <a:ext cx="5006795" cy="22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97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第十章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每章思维导图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公式讲解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例题与习题讲解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401D81-58F2-4C7D-BC72-49D7C0E1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46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0AA361-F36A-4A0F-B1B9-095085C84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电磁波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1D8-E5A7-4D8A-904F-6C774C7DB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30C1A4-34CD-4FBE-A19B-AD3BB9C84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A3AA580-C317-49EE-BCF5-87802716F6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（判断、简答）</a:t>
            </a:r>
            <a:r>
              <a:rPr lang="zh-CN" altLang="en-US" dirty="0"/>
              <a:t>推导波动方程</a:t>
            </a:r>
            <a:endParaRPr lang="en-US" altLang="zh-CN" dirty="0"/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D6C90385-F860-4DB1-A08A-891EF696B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2078851"/>
            <a:ext cx="5273675" cy="3979822"/>
          </a:xfrm>
        </p:spPr>
      </p:pic>
      <p:pic>
        <p:nvPicPr>
          <p:cNvPr id="14" name="内容占位符 13">
            <a:extLst>
              <a:ext uri="{FF2B5EF4-FFF2-40B4-BE49-F238E27FC236}">
                <a16:creationId xmlns:a16="http://schemas.microsoft.com/office/drawing/2014/main" id="{F2F9AE77-1DE1-4648-94B5-EA9DD0E0336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80113" y="2074056"/>
            <a:ext cx="5273675" cy="3989412"/>
          </a:xfrm>
        </p:spPr>
      </p:pic>
    </p:spTree>
    <p:extLst>
      <p:ext uri="{BB962C8B-B14F-4D97-AF65-F5344CB8AC3E}">
        <p14:creationId xmlns:p14="http://schemas.microsoft.com/office/powerpoint/2010/main" val="3432571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0AA361-F36A-4A0F-B1B9-095085C84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麦克斯韦电磁理论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780A5762-9983-420C-A898-3B5CC927C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2072804"/>
            <a:ext cx="5273675" cy="3991916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1D8-E5A7-4D8A-904F-6C774C7DB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30C1A4-34CD-4FBE-A19B-AD3BB9C84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A3AA580-C317-49EE-BCF5-87802716F6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（判断、简答）</a:t>
            </a:r>
            <a:r>
              <a:rPr lang="zh-CN" altLang="en-US" dirty="0"/>
              <a:t>位移电流公式、（默写）麦氏方程组及简单应用</a:t>
            </a:r>
            <a:endParaRPr lang="en-US" altLang="zh-CN" dirty="0"/>
          </a:p>
        </p:txBody>
      </p:sp>
      <p:pic>
        <p:nvPicPr>
          <p:cNvPr id="17" name="内容占位符 16">
            <a:extLst>
              <a:ext uri="{FF2B5EF4-FFF2-40B4-BE49-F238E27FC236}">
                <a16:creationId xmlns:a16="http://schemas.microsoft.com/office/drawing/2014/main" id="{77796583-DBA5-41F5-82FB-F26ED778D3E7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80113" y="2074924"/>
            <a:ext cx="5273675" cy="3987676"/>
          </a:xfrm>
        </p:spPr>
      </p:pic>
    </p:spTree>
    <p:extLst>
      <p:ext uri="{BB962C8B-B14F-4D97-AF65-F5344CB8AC3E}">
        <p14:creationId xmlns:p14="http://schemas.microsoft.com/office/powerpoint/2010/main" val="2907226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0AA361-F36A-4A0F-B1B9-095085C84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电磁场中的能量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1D8-E5A7-4D8A-904F-6C774C7DB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30C1A4-34CD-4FBE-A19B-AD3BB9C84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A3AA580-C317-49EE-BCF5-87802716F6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玻印廷矢量</a:t>
            </a:r>
            <a:endParaRPr lang="en-US" altLang="zh-CN" dirty="0"/>
          </a:p>
        </p:txBody>
      </p:sp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E6582045-4380-4F6B-A33B-5A28AF8368B7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5980113" y="2085687"/>
            <a:ext cx="5273675" cy="3966151"/>
          </a:xfrm>
        </p:spPr>
      </p:pic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C639C9CA-B513-4683-AB9D-4139793DF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5600" y="2083062"/>
            <a:ext cx="5273675" cy="3971400"/>
          </a:xfrm>
        </p:spPr>
      </p:pic>
    </p:spTree>
    <p:extLst>
      <p:ext uri="{BB962C8B-B14F-4D97-AF65-F5344CB8AC3E}">
        <p14:creationId xmlns:p14="http://schemas.microsoft.com/office/powerpoint/2010/main" val="1295217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5726EFC-5011-4DA2-8E55-CC39D09BC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69C8647-A75E-4483-ADC9-6CC682B6D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A77C58-D7F6-43CE-B5A8-6EA6BAC48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96" y="228600"/>
            <a:ext cx="11163362" cy="626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892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E381C2-3E17-496B-B7D2-A9471FD86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电磁场中的能量</a:t>
            </a: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BD8FFAF1-A5F0-43D9-A93D-CDE33A791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653" y="1818911"/>
            <a:ext cx="5273675" cy="3377073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6C79FA-7954-43FA-B6B1-B1412BC7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00AEB7-276B-40B2-8E40-29B45BAC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46C5E1A-57B2-4419-A85F-A2E068E73E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习题讲解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7DF4ACEA-54D2-46C9-9AE5-35B15D4CB865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034345" y="1818911"/>
            <a:ext cx="5273675" cy="3437233"/>
          </a:xfr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D22D5C2-00C9-4772-8233-779725FA4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53" y="5250419"/>
            <a:ext cx="5410233" cy="2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379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E381C2-3E17-496B-B7D2-A9471FD86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电磁场中的动量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6C79FA-7954-43FA-B6B1-B1412BC7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00AEB7-276B-40B2-8E40-29B45BAC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46C5E1A-57B2-4419-A85F-A2E068E73E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习题讲解</a:t>
            </a:r>
          </a:p>
        </p:txBody>
      </p:sp>
      <p:pic>
        <p:nvPicPr>
          <p:cNvPr id="14" name="内容占位符 13">
            <a:extLst>
              <a:ext uri="{FF2B5EF4-FFF2-40B4-BE49-F238E27FC236}">
                <a16:creationId xmlns:a16="http://schemas.microsoft.com/office/drawing/2014/main" id="{E758C312-301F-4D73-8E61-985594F2F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2084890"/>
            <a:ext cx="5273675" cy="3967744"/>
          </a:xfrm>
        </p:spPr>
      </p:pic>
      <p:pic>
        <p:nvPicPr>
          <p:cNvPr id="18" name="内容占位符 17">
            <a:extLst>
              <a:ext uri="{FF2B5EF4-FFF2-40B4-BE49-F238E27FC236}">
                <a16:creationId xmlns:a16="http://schemas.microsoft.com/office/drawing/2014/main" id="{F5EF37D2-4BAE-46B2-AAB0-D9D7FC4B52DE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889578" y="1674107"/>
            <a:ext cx="5273675" cy="821566"/>
          </a:xfr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D345A43-E7F9-4EBF-A088-3F0AB41AB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832" y="2495673"/>
            <a:ext cx="5214421" cy="330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87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D77DB7-9641-4951-9002-EAF5B028C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电容器的电磁动量分析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D916535C-2C5E-4790-AC93-ED42344D3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006" y="1659996"/>
            <a:ext cx="5273675" cy="1791059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D9628C-4630-4DA6-9343-C4B71E55D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5FFD56D-C4FB-4501-8C96-B77FF888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258B2B0D-B8E8-489A-8A45-8C38A1D022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某道公共题</a:t>
            </a:r>
          </a:p>
        </p:txBody>
      </p:sp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04A7DFF7-6B44-4B1F-BC98-279652A504F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33391" y="1657926"/>
            <a:ext cx="5634088" cy="2060978"/>
          </a:xfr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F908435-2E02-408A-8D9C-6A6164857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96" y="3594354"/>
            <a:ext cx="5275885" cy="273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576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0AA361-F36A-4A0F-B1B9-095085C84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导体综合问题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F74EFBDF-5D86-43E9-8A5E-8E107F7A4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2053948"/>
            <a:ext cx="5273675" cy="4029628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1D8-E5A7-4D8A-904F-6C774C7DB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30C1A4-34CD-4FBE-A19B-AD3BB9C84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A3AA580-C317-49EE-BCF5-87802716F6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综合求解</a:t>
            </a:r>
            <a:endParaRPr lang="en-US" altLang="zh-CN" dirty="0"/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92C03715-8DEE-4038-A935-8024215C310E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61539" y="2647748"/>
            <a:ext cx="5273675" cy="2842027"/>
          </a:xfrm>
        </p:spPr>
      </p:pic>
    </p:spTree>
    <p:extLst>
      <p:ext uri="{BB962C8B-B14F-4D97-AF65-F5344CB8AC3E}">
        <p14:creationId xmlns:p14="http://schemas.microsoft.com/office/powerpoint/2010/main" val="35812001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/>
              <a:t>谢谢</a:t>
            </a:r>
            <a:r>
              <a:rPr lang="en-US" altLang="zh-CN"/>
              <a:t>	</a:t>
            </a:r>
            <a:r>
              <a:rPr lang="zh-CN" altLang="en-US"/>
              <a:t>！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/>
              <a:t>请提宝贵意见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740865-D010-4819-9418-E7341124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32AB88-5859-453A-82A3-3E859D3E0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从电流元受力分析开始求磁场</a:t>
            </a: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3E7C01FC-DBF9-4F08-ABA7-7F8C4F44E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2054933"/>
            <a:ext cx="5273675" cy="4027659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4233CF-89F6-4148-83D9-C4531EFD7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469CEF-BC53-49F3-9DD0-A5DB9F8A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E5FD865-E01F-4676-A6D5-5EF6424E69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（判断、简答）</a:t>
            </a:r>
            <a:r>
              <a:rPr lang="zh-CN" altLang="en-US" dirty="0"/>
              <a:t>公式、简答题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6969F42B-DF3E-4EE4-B195-0ED053B7020A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80113" y="2083538"/>
            <a:ext cx="5273675" cy="3970449"/>
          </a:xfr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0A431D8B-CB79-4637-B527-178909AD4936}"/>
              </a:ext>
            </a:extLst>
          </p:cNvPr>
          <p:cNvSpPr/>
          <p:nvPr/>
        </p:nvSpPr>
        <p:spPr>
          <a:xfrm>
            <a:off x="6330165" y="2797521"/>
            <a:ext cx="4452512" cy="7695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6106569-631E-4437-91D2-F326BA104F17}"/>
              </a:ext>
            </a:extLst>
          </p:cNvPr>
          <p:cNvSpPr/>
          <p:nvPr/>
        </p:nvSpPr>
        <p:spPr>
          <a:xfrm>
            <a:off x="6390694" y="5287223"/>
            <a:ext cx="4452512" cy="6050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086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8961BE-3BD6-4973-AD6C-595C6D7E1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求磁场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906513F2-1FD1-4708-9505-7CED8345F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9678"/>
          <a:stretch/>
        </p:blipFill>
        <p:spPr>
          <a:xfrm>
            <a:off x="311425" y="1426115"/>
            <a:ext cx="4626545" cy="2444984"/>
          </a:xfr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4D31D5-0C29-4D2B-B2FA-20127AF4C8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毕奥</a:t>
            </a:r>
            <a:r>
              <a:rPr lang="en-US" altLang="zh-CN" dirty="0"/>
              <a:t>-</a:t>
            </a:r>
            <a:r>
              <a:rPr lang="zh-CN" altLang="en-US" dirty="0"/>
              <a:t>萨伐尔定律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CBE6DC-B892-47D6-859A-A9BC61F9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2E7C38EA-FC23-4989-ACAD-387DF457D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6124F0F-4EB3-44AC-875D-D333D2076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4" y="3429000"/>
            <a:ext cx="5400000" cy="33029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7853B2F-E9C0-4F1B-B862-F998DC5DA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758" y="1419613"/>
            <a:ext cx="5580000" cy="262768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22D72E8-4C75-44C0-850C-0D78284EB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58" y="4291072"/>
            <a:ext cx="5580000" cy="2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57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E80ED-4F28-421E-B2D6-CE5398D86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求磁场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8942F639-81E0-49A2-A527-27FBBE7CA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510" y="2091239"/>
            <a:ext cx="5273675" cy="3975539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4AAEB-A392-44E8-AB1C-8092BBFCC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30D81E-087A-4647-98F5-BBF3BBB4B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4CC013A-BFE3-46AA-B1BC-62FEC34AB7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小模型螺线管</a:t>
            </a: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807F4E9E-25CF-4683-A1CE-FC028BEBFE00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14129" y="2070746"/>
            <a:ext cx="5273675" cy="3996032"/>
          </a:xfr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A229CE7D-D181-424D-90BE-82B2AC66E4D9}"/>
              </a:ext>
            </a:extLst>
          </p:cNvPr>
          <p:cNvSpPr/>
          <p:nvPr/>
        </p:nvSpPr>
        <p:spPr>
          <a:xfrm>
            <a:off x="1385180" y="5441133"/>
            <a:ext cx="1711105" cy="4888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9AD09D6F-0E39-4A8B-9290-9356FAFAD493}"/>
              </a:ext>
            </a:extLst>
          </p:cNvPr>
          <p:cNvSpPr/>
          <p:nvPr/>
        </p:nvSpPr>
        <p:spPr>
          <a:xfrm>
            <a:off x="6310265" y="5441133"/>
            <a:ext cx="1937442" cy="4888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254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E80ED-4F28-421E-B2D6-CE5398D86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求磁场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4AAEB-A392-44E8-AB1C-8092BBFCC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30D81E-087A-4647-98F5-BBF3BBB4B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4CC013A-BFE3-46AA-B1BC-62FEC34AB7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小模型磁偶极矩</a:t>
            </a:r>
          </a:p>
        </p:txBody>
      </p:sp>
      <p:pic>
        <p:nvPicPr>
          <p:cNvPr id="17" name="内容占位符 16">
            <a:extLst>
              <a:ext uri="{FF2B5EF4-FFF2-40B4-BE49-F238E27FC236}">
                <a16:creationId xmlns:a16="http://schemas.microsoft.com/office/drawing/2014/main" id="{949419A4-A2B3-4571-AAB8-66D730625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2080940"/>
            <a:ext cx="5273675" cy="3975644"/>
          </a:xfrm>
        </p:spPr>
      </p:pic>
      <p:pic>
        <p:nvPicPr>
          <p:cNvPr id="25" name="内容占位符 24">
            <a:extLst>
              <a:ext uri="{FF2B5EF4-FFF2-40B4-BE49-F238E27FC236}">
                <a16:creationId xmlns:a16="http://schemas.microsoft.com/office/drawing/2014/main" id="{21D247CD-3C54-41BB-9A39-A71FAE0DF2F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80113" y="2080940"/>
            <a:ext cx="5273675" cy="3992538"/>
          </a:xfr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8AE579FF-401F-4606-97ED-37F3B22D5298}"/>
              </a:ext>
            </a:extLst>
          </p:cNvPr>
          <p:cNvSpPr/>
          <p:nvPr/>
        </p:nvSpPr>
        <p:spPr>
          <a:xfrm>
            <a:off x="6971169" y="4617268"/>
            <a:ext cx="3684760" cy="679010"/>
          </a:xfrm>
          <a:prstGeom prst="roundRect">
            <a:avLst>
              <a:gd name="adj" fmla="val 2990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709025A0-D59E-47CB-8950-D1D4297F724B}"/>
              </a:ext>
            </a:extLst>
          </p:cNvPr>
          <p:cNvSpPr/>
          <p:nvPr/>
        </p:nvSpPr>
        <p:spPr>
          <a:xfrm>
            <a:off x="1112601" y="5305332"/>
            <a:ext cx="1879836" cy="541699"/>
          </a:xfrm>
          <a:prstGeom prst="roundRect">
            <a:avLst>
              <a:gd name="adj" fmla="val 2990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79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FFA26F-FBDE-447D-AAE0-D9B138AE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求磁场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9F3365FC-B52C-47BF-8424-FF4F38603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006" y="1659996"/>
            <a:ext cx="5273675" cy="3008699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37D2D-A39C-4BA6-AB8C-3AB0DF5B8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8E46E40-4495-4BF1-A46E-DD72D3D6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CBC2B243-A5DF-49B5-8002-3428B081C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安培环路定理、对称性与叠加原理</a:t>
            </a: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2218F6DD-E91D-4D0B-B51B-9B3D0A375242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980742" y="1659996"/>
            <a:ext cx="5273675" cy="4084671"/>
          </a:xfrm>
        </p:spPr>
      </p:pic>
    </p:spTree>
    <p:extLst>
      <p:ext uri="{BB962C8B-B14F-4D97-AF65-F5344CB8AC3E}">
        <p14:creationId xmlns:p14="http://schemas.microsoft.com/office/powerpoint/2010/main" val="4155236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UxNDYzNTk1MzQwMWI2NDgxYjZmZTIwZDdiODZmNzgifQ=="/>
</p:tagLst>
</file>

<file path=ppt/theme/theme1.xml><?xml version="1.0" encoding="utf-8"?>
<a:theme xmlns:a="http://schemas.openxmlformats.org/drawingml/2006/main" name="View">
  <a:themeElements>
    <a:clrScheme name="自定义 1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常用">
      <a:majorFont>
        <a:latin typeface="Times New Roman"/>
        <a:ea typeface="楷体"/>
        <a:cs typeface=""/>
      </a:majorFont>
      <a:minorFont>
        <a:latin typeface="Times New Roman"/>
        <a:ea typeface="楷体"/>
        <a:cs typeface="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448</Words>
  <Application>Microsoft Office PowerPoint</Application>
  <PresentationFormat>宽屏</PresentationFormat>
  <Paragraphs>149</Paragraphs>
  <Slides>44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1" baseType="lpstr">
      <vt:lpstr>等线</vt:lpstr>
      <vt:lpstr>微软雅黑</vt:lpstr>
      <vt:lpstr>Arial</vt:lpstr>
      <vt:lpstr>Times New Roman</vt:lpstr>
      <vt:lpstr>Wingdings</vt:lpstr>
      <vt:lpstr>Wingdings 2</vt:lpstr>
      <vt:lpstr>View</vt:lpstr>
      <vt:lpstr>2024春电磁学B第四次习题课</vt:lpstr>
      <vt:lpstr>目录</vt:lpstr>
      <vt:lpstr>第五、六章</vt:lpstr>
      <vt:lpstr>PowerPoint 演示文稿</vt:lpstr>
      <vt:lpstr>从电流元受力分析开始求磁场</vt:lpstr>
      <vt:lpstr>求磁场</vt:lpstr>
      <vt:lpstr>求磁场</vt:lpstr>
      <vt:lpstr>求磁场</vt:lpstr>
      <vt:lpstr>求磁场</vt:lpstr>
      <vt:lpstr>带电粒子在磁场中受力</vt:lpstr>
      <vt:lpstr>电流在磁场中受力</vt:lpstr>
      <vt:lpstr>介质磁化</vt:lpstr>
      <vt:lpstr>介质磁化</vt:lpstr>
      <vt:lpstr>极化与磁化规律对应</vt:lpstr>
      <vt:lpstr>磁化规律</vt:lpstr>
      <vt:lpstr>典型例题</vt:lpstr>
      <vt:lpstr>磁矩应用</vt:lpstr>
      <vt:lpstr>以磁化球为例讲解外磁场中磁介质</vt:lpstr>
      <vt:lpstr>第七、八、九章</vt:lpstr>
      <vt:lpstr>PowerPoint 演示文稿</vt:lpstr>
      <vt:lpstr>法拉第电磁感应定律</vt:lpstr>
      <vt:lpstr>法拉第电磁感应定律</vt:lpstr>
      <vt:lpstr>动生电动势</vt:lpstr>
      <vt:lpstr>法拉第电磁感应定律</vt:lpstr>
      <vt:lpstr>对于电磁相对性的讨论</vt:lpstr>
      <vt:lpstr>对于电磁相对性的讨论</vt:lpstr>
      <vt:lpstr>对于电磁相对性的讨论</vt:lpstr>
      <vt:lpstr>相互作用能</vt:lpstr>
      <vt:lpstr>相互作用能</vt:lpstr>
      <vt:lpstr>磁场能</vt:lpstr>
      <vt:lpstr>磁通量的局限性</vt:lpstr>
      <vt:lpstr>磁通量的局限性</vt:lpstr>
      <vt:lpstr>复阻抗</vt:lpstr>
      <vt:lpstr>共振</vt:lpstr>
      <vt:lpstr>阻抗计算</vt:lpstr>
      <vt:lpstr>第十章</vt:lpstr>
      <vt:lpstr>电磁波</vt:lpstr>
      <vt:lpstr>麦克斯韦电磁理论</vt:lpstr>
      <vt:lpstr>电磁场中的能量</vt:lpstr>
      <vt:lpstr>电磁场中的能量</vt:lpstr>
      <vt:lpstr>电磁场中的动量</vt:lpstr>
      <vt:lpstr>电容器的电磁动量分析</vt:lpstr>
      <vt:lpstr>导体综合问题</vt:lpstr>
      <vt:lpstr>谢谢 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教务处PPT模板002</dc:title>
  <dc:creator>现代教育技术中心</dc:creator>
  <cp:lastModifiedBy>文锴 蔡</cp:lastModifiedBy>
  <cp:revision>262</cp:revision>
  <dcterms:created xsi:type="dcterms:W3CDTF">2019-09-09T14:12:00Z</dcterms:created>
  <dcterms:modified xsi:type="dcterms:W3CDTF">2024-06-26T17:07:41Z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DA28241B4A5E436C8D24D864EFEB0CF0_13</vt:lpwstr>
  </property>
  <property fmtid="{D5CDD505-2E9C-101B-9397-08002B2CF9AE}" pid="3" name="KSOProductBuildVer">
    <vt:lpwstr>2052-12.1.0.16729</vt:lpwstr>
  </property>
</Properties>
</file>