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79" r:id="rId4"/>
    <p:sldId id="256" r:id="rId5"/>
    <p:sldId id="257" r:id="rId6"/>
    <p:sldId id="258" r:id="rId7"/>
    <p:sldId id="270" r:id="rId8"/>
    <p:sldId id="269" r:id="rId9"/>
    <p:sldId id="264" r:id="rId10"/>
    <p:sldId id="268" r:id="rId11"/>
    <p:sldId id="267" r:id="rId12"/>
    <p:sldId id="285" r:id="rId13"/>
    <p:sldId id="265" r:id="rId14"/>
    <p:sldId id="263" r:id="rId15"/>
    <p:sldId id="262" r:id="rId16"/>
    <p:sldId id="260" r:id="rId17"/>
    <p:sldId id="272" r:id="rId18"/>
    <p:sldId id="273" r:id="rId19"/>
    <p:sldId id="274" r:id="rId20"/>
    <p:sldId id="288" r:id="rId21"/>
    <p:sldId id="275" r:id="rId22"/>
    <p:sldId id="278" r:id="rId23"/>
    <p:sldId id="290" r:id="rId24"/>
    <p:sldId id="291" r:id="rId25"/>
    <p:sldId id="292" r:id="rId26"/>
    <p:sldId id="294" r:id="rId27"/>
    <p:sldId id="284" r:id="rId28"/>
    <p:sldId id="276" r:id="rId29"/>
    <p:sldId id="283" r:id="rId30"/>
    <p:sldId id="261" r:id="rId31"/>
    <p:sldId id="277" r:id="rId32"/>
    <p:sldId id="287" r:id="rId33"/>
    <p:sldId id="289" r:id="rId34"/>
    <p:sldId id="286" r:id="rId35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，文本与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652000" y="6500813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en-US" altLang="zh-CN" dirty="0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C235DDF-BA81-407A-B4E0-EB5AD093492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1.wmf"/><Relationship Id="rId1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3" name="图片 102"/>
          <p:cNvPicPr/>
          <p:nvPr/>
        </p:nvPicPr>
        <p:blipFill>
          <a:blip r:embed="rId1"/>
          <a:srcRect t="413" r="2289"/>
          <a:stretch>
            <a:fillRect/>
          </a:stretch>
        </p:blipFill>
        <p:spPr>
          <a:xfrm>
            <a:off x="1631950" y="112395"/>
            <a:ext cx="8973185" cy="64300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" name="图片 111"/>
          <p:cNvPicPr/>
          <p:nvPr/>
        </p:nvPicPr>
        <p:blipFill>
          <a:blip r:embed="rId1"/>
          <a:stretch>
            <a:fillRect/>
          </a:stretch>
        </p:blipFill>
        <p:spPr>
          <a:xfrm>
            <a:off x="1153160" y="108585"/>
            <a:ext cx="9241155" cy="66408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0418" name="Object 5"/>
          <p:cNvGraphicFramePr>
            <a:graphicFrameLocks noChangeAspect="1"/>
          </p:cNvGraphicFramePr>
          <p:nvPr/>
        </p:nvGraphicFramePr>
        <p:xfrm>
          <a:off x="2730500" y="71438"/>
          <a:ext cx="27178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1130300" imgH="228600" progId="Equation.3">
                  <p:embed/>
                </p:oleObj>
              </mc:Choice>
              <mc:Fallback>
                <p:oleObj name="" r:id="rId1" imgW="1130300" imgH="228600" progId="Equation.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730500" y="71438"/>
                        <a:ext cx="2717800" cy="5492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CCFFCC"/>
                          </a:gs>
                          <a:gs pos="50000">
                            <a:srgbClr val="FFFFFF"/>
                          </a:gs>
                          <a:gs pos="100000">
                            <a:srgbClr val="CCFFCC"/>
                          </a:gs>
                        </a:gsLst>
                        <a:lin ang="5400000" scaled="1"/>
                        <a:tileRect/>
                      </a:gra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375275" y="115888"/>
            <a:ext cx="109728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kern="0" cap="none" spc="0" normalizeH="0" baseline="0" noProof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的异同</a:t>
            </a:r>
            <a:endParaRPr kumimoji="0" lang="zh-CN" altLang="en-US" sz="2400" kern="0" cap="none" spc="0" normalizeH="0" baseline="0" noProof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063750" y="620713"/>
            <a:ext cx="6099810" cy="1863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u="sng" kern="0" cap="none" spc="0" normalizeH="0" baseline="0" noProof="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同</a:t>
            </a:r>
            <a:r>
              <a:rPr kumimoji="0" lang="zh-CN" altLang="en-US" sz="2400" kern="0" cap="none" spc="0" normalizeH="0" baseline="0" noProof="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： </a:t>
            </a:r>
            <a:r>
              <a:rPr kumimoji="0" lang="en-US" altLang="zh-CN" sz="2400" kern="0" cap="none" spc="0" normalizeH="0" baseline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2400" kern="0" cap="none" spc="0" normalizeH="0" baseline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）水合离子均为</a:t>
            </a:r>
            <a:endParaRPr kumimoji="0" lang="zh-CN" altLang="en-US" sz="2400" kern="0" cap="none" spc="0" normalizeH="0" baseline="0" noProof="0" dirty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kern="0" cap="none" spc="0" normalizeH="0" baseline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</a:t>
            </a:r>
            <a:r>
              <a:rPr kumimoji="0" lang="en-US" altLang="zh-CN" sz="2400" kern="0" cap="none" spc="0" normalizeH="0" baseline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2400" kern="0" cap="none" spc="0" normalizeH="0" baseline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）易成矾；</a:t>
            </a:r>
            <a:endParaRPr kumimoji="0" lang="zh-CN" altLang="en-US" sz="2400" kern="0" cap="none" spc="0" normalizeH="0" baseline="0" noProof="0" dirty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kern="0" cap="none" spc="0" normalizeH="0" baseline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</a:t>
            </a:r>
            <a:r>
              <a:rPr kumimoji="0" lang="en-US" altLang="zh-CN" sz="2400" kern="0" cap="none" spc="0" normalizeH="0" baseline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en-US" sz="2400" kern="0" cap="none" spc="0" normalizeH="0" baseline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）与适量碱反应生成</a:t>
            </a:r>
            <a:r>
              <a:rPr kumimoji="0" lang="en-US" altLang="zh-CN" sz="2400" kern="0" cap="none" spc="0" normalizeH="0" baseline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M(OH)</a:t>
            </a:r>
            <a:r>
              <a:rPr kumimoji="0" lang="en-US" altLang="zh-CN" sz="2400" kern="0" cap="none" spc="0" normalizeH="0" baseline="-2500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en-US" sz="2400" kern="0" cap="none" spc="0" normalizeH="0" baseline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胶状沉淀</a:t>
            </a:r>
            <a:r>
              <a:rPr kumimoji="0" lang="en-US" altLang="zh-CN" sz="2400" kern="0" cap="none" spc="0" normalizeH="0" baseline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;</a:t>
            </a:r>
            <a:endParaRPr kumimoji="0" lang="en-US" altLang="zh-CN" sz="2400" kern="0" cap="none" spc="0" normalizeH="0" baseline="0" noProof="0" dirty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kern="0" cap="none" spc="0" normalizeH="0" baseline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4</a:t>
            </a:r>
            <a:r>
              <a:rPr kumimoji="0" lang="zh-CN" altLang="en-US" sz="2400" kern="0" cap="none" spc="0" normalizeH="0" baseline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）易水解。</a:t>
            </a:r>
            <a:endParaRPr kumimoji="0" lang="zh-CN" altLang="en-US" sz="2400" kern="0" cap="none" spc="0" normalizeH="0" baseline="0" noProof="0" dirty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052638" y="2276475"/>
            <a:ext cx="8312785" cy="40786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u="sng" kern="0" cap="none" spc="0" normalizeH="0" baseline="0" noProof="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异</a:t>
            </a:r>
            <a:r>
              <a:rPr kumimoji="0" lang="zh-CN" altLang="en-US" sz="2400" kern="0" cap="none" spc="0" normalizeH="0" baseline="0" noProof="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：</a:t>
            </a:r>
            <a:endParaRPr kumimoji="0" lang="zh-CN" altLang="en-US" sz="2400" kern="0" cap="none" spc="0" normalizeH="0" baseline="0" noProof="0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kern="0" cap="none" spc="0" normalizeH="0" baseline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2400" kern="0" cap="none" spc="0" normalizeH="0" baseline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）颜色不同；</a:t>
            </a:r>
            <a:endParaRPr kumimoji="0" lang="zh-CN" altLang="en-US" sz="2400" kern="0" cap="none" spc="0" normalizeH="0" baseline="0" noProof="0" dirty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kern="0" cap="none" spc="0" normalizeH="0" baseline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                          </a:t>
            </a:r>
            <a:r>
              <a:rPr kumimoji="0" lang="zh-CN" altLang="en-US" sz="2400" kern="0" cap="none" spc="0" normalizeH="0" baseline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楷体_GB2312" charset="-122"/>
                <a:cs typeface="+mn-cs"/>
              </a:rPr>
              <a:t>淡紫色                 紫色                    无色</a:t>
            </a:r>
            <a:endParaRPr kumimoji="0" lang="zh-CN" altLang="en-US" sz="2400" kern="0" cap="none" spc="0" normalizeH="0" baseline="0" noProof="0" dirty="0">
              <a:solidFill>
                <a:sysClr val="windowText" lastClr="000000"/>
              </a:solidFill>
              <a:latin typeface="Arial" panose="020B0604020202020204" pitchFamily="34" charset="0"/>
              <a:ea typeface="楷体_GB2312" charset="-122"/>
              <a:cs typeface="+mn-cs"/>
            </a:endParaRPr>
          </a:p>
          <a:p>
            <a:pPr marR="0"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kern="0" cap="none" spc="0" normalizeH="0" baseline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2400" kern="0" cap="none" spc="0" normalizeH="0" baseline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 </a:t>
            </a:r>
            <a:r>
              <a:rPr kumimoji="0" lang="en-US" altLang="zh-CN" sz="2400" kern="0" cap="none" spc="0" normalizeH="0" baseline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M(OH)</a:t>
            </a:r>
            <a:r>
              <a:rPr kumimoji="0" lang="en-US" altLang="zh-CN" sz="2400" kern="0" cap="none" spc="0" normalizeH="0" baseline="-2500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en-US" sz="2400" kern="0" cap="none" spc="0" normalizeH="0" baseline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不同； </a:t>
            </a:r>
            <a:r>
              <a:rPr kumimoji="0" lang="en-US" altLang="zh-CN" sz="2400" kern="0" cap="none" spc="0" normalizeH="0" baseline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Fe(OH)</a:t>
            </a:r>
            <a:r>
              <a:rPr kumimoji="0" lang="en-US" altLang="zh-CN" sz="2400" kern="0" cap="none" spc="0" normalizeH="0" baseline="-2500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                   </a:t>
            </a:r>
            <a:r>
              <a:rPr kumimoji="0" lang="en-US" altLang="zh-CN" sz="2400" kern="0" cap="none" spc="0" normalizeH="0" baseline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Cr(OH)</a:t>
            </a:r>
            <a:r>
              <a:rPr kumimoji="0" lang="en-US" altLang="zh-CN" sz="2400" kern="0" cap="none" spc="0" normalizeH="0" baseline="-2500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                    </a:t>
            </a:r>
            <a:r>
              <a:rPr kumimoji="0" lang="en-US" altLang="zh-CN" sz="2400" kern="0" cap="none" spc="0" normalizeH="0" baseline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Al(OH)</a:t>
            </a:r>
            <a:r>
              <a:rPr kumimoji="0" lang="en-US" altLang="zh-CN" sz="2400" kern="0" cap="none" spc="0" normalizeH="0" baseline="-2500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  <a:endParaRPr kumimoji="0" lang="en-US" altLang="zh-CN" sz="2400" kern="0" cap="none" spc="0" normalizeH="0" baseline="0" noProof="0" dirty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kern="0" cap="none" spc="0" normalizeH="0" baseline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                          </a:t>
            </a:r>
            <a:r>
              <a:rPr kumimoji="0" lang="zh-CN" altLang="en-US" sz="2400" kern="0" cap="none" spc="0" normalizeH="0" baseline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楷体_GB2312" charset="-122"/>
                <a:cs typeface="+mn-cs"/>
              </a:rPr>
              <a:t>红棕色              灰绿色                 白色</a:t>
            </a:r>
            <a:endParaRPr kumimoji="0" lang="zh-CN" altLang="en-US" sz="2400" kern="0" cap="none" spc="0" normalizeH="0" baseline="0" noProof="0" dirty="0">
              <a:solidFill>
                <a:sysClr val="windowText" lastClr="000000"/>
              </a:solidFill>
              <a:latin typeface="Arial" panose="020B0604020202020204" pitchFamily="34" charset="0"/>
              <a:ea typeface="楷体_GB2312" charset="-122"/>
              <a:cs typeface="+mn-cs"/>
            </a:endParaRPr>
          </a:p>
          <a:p>
            <a:pPr marR="0"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kern="0" cap="none" spc="0" normalizeH="0" baseline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                          </a:t>
            </a:r>
            <a:r>
              <a:rPr kumimoji="0" lang="zh-CN" altLang="en-US" sz="2400" kern="0" cap="none" spc="0" normalizeH="0" baseline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楷体_GB2312" charset="-122"/>
                <a:cs typeface="+mn-cs"/>
              </a:rPr>
              <a:t>偏碱性                两性                   两性</a:t>
            </a:r>
            <a:endParaRPr kumimoji="0" lang="zh-CN" altLang="en-US" sz="2400" kern="0" cap="none" spc="0" normalizeH="0" baseline="0" noProof="0" dirty="0">
              <a:solidFill>
                <a:sysClr val="windowText" lastClr="000000"/>
              </a:solidFill>
              <a:latin typeface="Arial" panose="020B0604020202020204" pitchFamily="34" charset="0"/>
              <a:ea typeface="楷体_GB2312" charset="-122"/>
              <a:cs typeface="+mn-cs"/>
            </a:endParaRPr>
          </a:p>
          <a:p>
            <a:pPr marR="0"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kern="0" cap="none" spc="0" normalizeH="0" baseline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与氨水作用       </a:t>
            </a:r>
            <a:r>
              <a:rPr kumimoji="0" lang="zh-CN" altLang="en-US" sz="2400" kern="0" cap="none" spc="0" normalizeH="0" baseline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楷体_GB2312" charset="-122"/>
                <a:cs typeface="+mn-cs"/>
              </a:rPr>
              <a:t>不溶于氨               溶                     不溶</a:t>
            </a:r>
            <a:endParaRPr kumimoji="0" lang="zh-CN" altLang="en-US" sz="2400" kern="0" cap="none" spc="0" normalizeH="0" baseline="0" noProof="0" dirty="0">
              <a:solidFill>
                <a:sysClr val="windowText" lastClr="000000"/>
              </a:solidFill>
              <a:latin typeface="Arial" panose="020B0604020202020204" pitchFamily="34" charset="0"/>
              <a:ea typeface="楷体_GB2312" charset="-122"/>
              <a:cs typeface="+mn-cs"/>
            </a:endParaRPr>
          </a:p>
          <a:p>
            <a:pPr marR="0"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kern="0" cap="none" spc="0" normalizeH="0" baseline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en-US" sz="2400" kern="0" cap="none" spc="0" normalizeH="0" baseline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）还原性不同          </a:t>
            </a:r>
            <a:r>
              <a:rPr kumimoji="0" lang="zh-CN" altLang="en-US" sz="2400" kern="0" cap="none" spc="0" normalizeH="0" baseline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楷体_GB2312" charset="-122"/>
                <a:cs typeface="+mn-cs"/>
              </a:rPr>
              <a:t>弱                    碱性中                   无</a:t>
            </a:r>
            <a:endParaRPr kumimoji="0" lang="zh-CN" altLang="en-US" sz="2400" kern="0" cap="none" spc="0" normalizeH="0" baseline="0" noProof="0" dirty="0">
              <a:solidFill>
                <a:sysClr val="windowText" lastClr="000000"/>
              </a:solidFill>
              <a:latin typeface="Arial" panose="020B0604020202020204" pitchFamily="34" charset="0"/>
              <a:ea typeface="楷体_GB2312" charset="-122"/>
              <a:cs typeface="+mn-cs"/>
            </a:endParaRPr>
          </a:p>
          <a:p>
            <a:pPr marR="0"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kern="0" cap="none" spc="0" normalizeH="0" baseline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                                                 </a:t>
            </a:r>
            <a:r>
              <a:rPr kumimoji="0" lang="zh-CN" altLang="en-US" sz="2400" kern="0" cap="none" spc="0" normalizeH="0" baseline="0" noProof="0" dirty="0">
                <a:solidFill>
                  <a:sysClr val="windowText" lastClr="000000"/>
                </a:solidFill>
                <a:latin typeface="Arial" panose="020B0604020202020204" pitchFamily="34" charset="0"/>
                <a:ea typeface="楷体_GB2312" charset="-122"/>
                <a:cs typeface="+mn-cs"/>
              </a:rPr>
              <a:t>易被氧化</a:t>
            </a:r>
            <a:endParaRPr kumimoji="0" lang="zh-CN" altLang="en-US" sz="2400" kern="0" cap="none" spc="0" normalizeH="0" baseline="0" noProof="0" dirty="0">
              <a:solidFill>
                <a:sysClr val="windowText" lastClr="000000"/>
              </a:solidFill>
              <a:latin typeface="Arial" panose="020B0604020202020204" pitchFamily="34" charset="0"/>
              <a:ea typeface="楷体_GB2312" charset="-122"/>
              <a:cs typeface="+mn-cs"/>
            </a:endParaRPr>
          </a:p>
        </p:txBody>
      </p:sp>
      <p:graphicFrame>
        <p:nvGraphicFramePr>
          <p:cNvPr id="60422" name="Object 6"/>
          <p:cNvGraphicFramePr>
            <a:graphicFrameLocks noChangeAspect="1"/>
          </p:cNvGraphicFramePr>
          <p:nvPr/>
        </p:nvGraphicFramePr>
        <p:xfrm>
          <a:off x="4413250" y="2636838"/>
          <a:ext cx="614680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3" imgW="2755900" imgH="241300" progId="Equation.3">
                  <p:embed/>
                </p:oleObj>
              </mc:Choice>
              <mc:Fallback>
                <p:oleObj name="" r:id="rId3" imgW="2755900" imgH="241300" progId="Equation.3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3250" y="2636838"/>
                        <a:ext cx="6146800" cy="525462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CCFFCC"/>
                          </a:gs>
                          <a:gs pos="50000">
                            <a:srgbClr val="FFFFFF"/>
                          </a:gs>
                          <a:gs pos="100000">
                            <a:srgbClr val="CCFFCC"/>
                          </a:gs>
                        </a:gsLst>
                        <a:lin ang="5400000" scaled="1"/>
                        <a:tileRect/>
                      </a:gra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3" name="Object 7"/>
          <p:cNvGraphicFramePr>
            <a:graphicFrameLocks noChangeAspect="1"/>
          </p:cNvGraphicFramePr>
          <p:nvPr/>
        </p:nvGraphicFramePr>
        <p:xfrm>
          <a:off x="5232400" y="692150"/>
          <a:ext cx="16557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5" imgW="838200" imgH="241300" progId="Equation.3">
                  <p:embed/>
                </p:oleObj>
              </mc:Choice>
              <mc:Fallback>
                <p:oleObj name="" r:id="rId5" imgW="838200" imgH="241300" progId="Equation.3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32400" y="692150"/>
                        <a:ext cx="1655763" cy="476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4" name="灯片编号占位符 7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p>
            <a:pPr marL="0" indent="0" algn="r" eaLnBrk="1" hangingPunct="1">
              <a:spcBef>
                <a:spcPct val="0"/>
              </a:spcBef>
              <a:buFontTx/>
              <a:buNone/>
            </a:pPr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4" name="图片 113"/>
          <p:cNvPicPr/>
          <p:nvPr/>
        </p:nvPicPr>
        <p:blipFill>
          <a:blip r:embed="rId1"/>
          <a:stretch>
            <a:fillRect/>
          </a:stretch>
        </p:blipFill>
        <p:spPr>
          <a:xfrm>
            <a:off x="1322070" y="222250"/>
            <a:ext cx="9276715" cy="641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6" name="图片 115"/>
          <p:cNvPicPr/>
          <p:nvPr/>
        </p:nvPicPr>
        <p:blipFill>
          <a:blip r:embed="rId1"/>
          <a:stretch>
            <a:fillRect/>
          </a:stretch>
        </p:blipFill>
        <p:spPr>
          <a:xfrm>
            <a:off x="1475105" y="90805"/>
            <a:ext cx="8702675" cy="67671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7" name="图片 116"/>
          <p:cNvPicPr/>
          <p:nvPr/>
        </p:nvPicPr>
        <p:blipFill>
          <a:blip r:embed="rId1"/>
          <a:stretch>
            <a:fillRect/>
          </a:stretch>
        </p:blipFill>
        <p:spPr>
          <a:xfrm>
            <a:off x="1319530" y="62865"/>
            <a:ext cx="8886190" cy="65773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1" name="图片 120"/>
          <p:cNvPicPr/>
          <p:nvPr/>
        </p:nvPicPr>
        <p:blipFill>
          <a:blip r:embed="rId1"/>
          <a:srcRect l="1464" t="219"/>
          <a:stretch>
            <a:fillRect/>
          </a:stretch>
        </p:blipFill>
        <p:spPr>
          <a:xfrm>
            <a:off x="1539240" y="112395"/>
            <a:ext cx="8886825" cy="66478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3" name="图片 122"/>
          <p:cNvPicPr/>
          <p:nvPr/>
        </p:nvPicPr>
        <p:blipFill>
          <a:blip r:embed="rId1"/>
          <a:stretch>
            <a:fillRect/>
          </a:stretch>
        </p:blipFill>
        <p:spPr>
          <a:xfrm>
            <a:off x="1197610" y="182880"/>
            <a:ext cx="9065895" cy="66205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4" name="图片 123"/>
          <p:cNvPicPr/>
          <p:nvPr/>
        </p:nvPicPr>
        <p:blipFill>
          <a:blip r:embed="rId1"/>
          <a:srcRect l="1091" t="-733"/>
          <a:stretch>
            <a:fillRect/>
          </a:stretch>
        </p:blipFill>
        <p:spPr>
          <a:xfrm>
            <a:off x="1119505" y="0"/>
            <a:ext cx="9897745" cy="68084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5" name="图片 124"/>
          <p:cNvPicPr/>
          <p:nvPr/>
        </p:nvPicPr>
        <p:blipFill>
          <a:blip r:embed="rId1"/>
          <a:srcRect r="548" b="4838"/>
          <a:stretch>
            <a:fillRect/>
          </a:stretch>
        </p:blipFill>
        <p:spPr>
          <a:xfrm>
            <a:off x="870585" y="260350"/>
            <a:ext cx="10022205" cy="65081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9" name="图片 128"/>
          <p:cNvPicPr/>
          <p:nvPr/>
        </p:nvPicPr>
        <p:blipFill>
          <a:blip r:embed="rId1"/>
          <a:stretch>
            <a:fillRect/>
          </a:stretch>
        </p:blipFill>
        <p:spPr>
          <a:xfrm>
            <a:off x="1271270" y="201295"/>
            <a:ext cx="9206230" cy="6455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4" name="图片 103"/>
          <p:cNvPicPr/>
          <p:nvPr/>
        </p:nvPicPr>
        <p:blipFill>
          <a:blip r:embed="rId1"/>
          <a:stretch>
            <a:fillRect/>
          </a:stretch>
        </p:blipFill>
        <p:spPr>
          <a:xfrm>
            <a:off x="1030605" y="78740"/>
            <a:ext cx="9404985" cy="65811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7" name="图片 126"/>
          <p:cNvPicPr/>
          <p:nvPr/>
        </p:nvPicPr>
        <p:blipFill>
          <a:blip r:embed="rId1"/>
          <a:stretch>
            <a:fillRect/>
          </a:stretch>
        </p:blipFill>
        <p:spPr>
          <a:xfrm>
            <a:off x="1081088" y="904875"/>
            <a:ext cx="10029825" cy="5048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0" name="图片 119"/>
          <p:cNvPicPr/>
          <p:nvPr/>
        </p:nvPicPr>
        <p:blipFill>
          <a:blip r:embed="rId1"/>
          <a:stretch>
            <a:fillRect/>
          </a:stretch>
        </p:blipFill>
        <p:spPr>
          <a:xfrm>
            <a:off x="1000760" y="189865"/>
            <a:ext cx="9531350" cy="64782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0" name="图片 129"/>
          <p:cNvPicPr/>
          <p:nvPr/>
        </p:nvPicPr>
        <p:blipFill>
          <a:blip r:embed="rId1"/>
          <a:stretch>
            <a:fillRect/>
          </a:stretch>
        </p:blipFill>
        <p:spPr>
          <a:xfrm>
            <a:off x="1379855" y="139065"/>
            <a:ext cx="9308465" cy="67189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1" name="图片 130"/>
          <p:cNvPicPr/>
          <p:nvPr/>
        </p:nvPicPr>
        <p:blipFill>
          <a:blip r:embed="rId1"/>
          <a:stretch>
            <a:fillRect/>
          </a:stretch>
        </p:blipFill>
        <p:spPr>
          <a:xfrm>
            <a:off x="1219200" y="557213"/>
            <a:ext cx="9753600" cy="5743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2" name="图片 13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85090"/>
            <a:ext cx="6132830" cy="42246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" name="图片 132"/>
          <p:cNvPicPr/>
          <p:nvPr/>
        </p:nvPicPr>
        <p:blipFill>
          <a:blip r:embed="rId2"/>
          <a:stretch>
            <a:fillRect/>
          </a:stretch>
        </p:blipFill>
        <p:spPr>
          <a:xfrm>
            <a:off x="6302375" y="85090"/>
            <a:ext cx="5944235" cy="41014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5" name="图片 134"/>
          <p:cNvPicPr/>
          <p:nvPr/>
        </p:nvPicPr>
        <p:blipFill>
          <a:blip r:embed="rId3"/>
          <a:stretch>
            <a:fillRect/>
          </a:stretch>
        </p:blipFill>
        <p:spPr>
          <a:xfrm>
            <a:off x="5250815" y="3886200"/>
            <a:ext cx="6410960" cy="2857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4" name="图片 133"/>
          <p:cNvPicPr/>
          <p:nvPr/>
        </p:nvPicPr>
        <p:blipFill>
          <a:blip r:embed="rId1"/>
          <a:srcRect l="1591" t="-66"/>
          <a:stretch>
            <a:fillRect/>
          </a:stretch>
        </p:blipFill>
        <p:spPr>
          <a:xfrm>
            <a:off x="1593850" y="42545"/>
            <a:ext cx="8915400" cy="66979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5" name="图片 104"/>
          <p:cNvPicPr/>
          <p:nvPr/>
        </p:nvPicPr>
        <p:blipFill>
          <a:blip r:embed="rId1"/>
          <a:srcRect l="408" t="48946" r="1176"/>
          <a:stretch>
            <a:fillRect/>
          </a:stretch>
        </p:blipFill>
        <p:spPr>
          <a:xfrm>
            <a:off x="1398905" y="5104130"/>
            <a:ext cx="817308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1851025" y="0"/>
            <a:ext cx="7829550" cy="5022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9" name="图片 118"/>
          <p:cNvPicPr/>
          <p:nvPr/>
        </p:nvPicPr>
        <p:blipFill>
          <a:blip r:embed="rId1"/>
          <a:stretch>
            <a:fillRect/>
          </a:stretch>
        </p:blipFill>
        <p:spPr>
          <a:xfrm>
            <a:off x="1040130" y="0"/>
            <a:ext cx="9754870" cy="66871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3" name="图片 112"/>
          <p:cNvPicPr/>
          <p:nvPr/>
        </p:nvPicPr>
        <p:blipFill>
          <a:blip r:embed="rId1"/>
          <a:stretch>
            <a:fillRect/>
          </a:stretch>
        </p:blipFill>
        <p:spPr>
          <a:xfrm>
            <a:off x="864870" y="132715"/>
            <a:ext cx="1022985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9" name="图片 108"/>
          <p:cNvPicPr/>
          <p:nvPr/>
        </p:nvPicPr>
        <p:blipFill>
          <a:blip r:embed="rId1"/>
          <a:stretch>
            <a:fillRect/>
          </a:stretch>
        </p:blipFill>
        <p:spPr>
          <a:xfrm>
            <a:off x="1965960" y="4251325"/>
            <a:ext cx="6332220" cy="2606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" name="图片 109"/>
          <p:cNvPicPr/>
          <p:nvPr/>
        </p:nvPicPr>
        <p:blipFill>
          <a:blip r:embed="rId2"/>
          <a:stretch>
            <a:fillRect/>
          </a:stretch>
        </p:blipFill>
        <p:spPr>
          <a:xfrm>
            <a:off x="1889125" y="77470"/>
            <a:ext cx="6905625" cy="38950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rcRect l="1129" t="-164"/>
          <a:stretch>
            <a:fillRect/>
          </a:stretch>
        </p:blipFill>
        <p:spPr>
          <a:xfrm>
            <a:off x="1380490" y="57150"/>
            <a:ext cx="9172575" cy="65925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" name="图片 121"/>
          <p:cNvPicPr/>
          <p:nvPr/>
        </p:nvPicPr>
        <p:blipFill>
          <a:blip r:embed="rId1"/>
          <a:stretch>
            <a:fillRect/>
          </a:stretch>
        </p:blipFill>
        <p:spPr>
          <a:xfrm>
            <a:off x="1153160" y="135890"/>
            <a:ext cx="9380220" cy="65855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8" name="图片 127"/>
          <p:cNvPicPr/>
          <p:nvPr/>
        </p:nvPicPr>
        <p:blipFill>
          <a:blip r:embed="rId1"/>
          <a:stretch>
            <a:fillRect/>
          </a:stretch>
        </p:blipFill>
        <p:spPr>
          <a:xfrm>
            <a:off x="976948" y="357188"/>
            <a:ext cx="10067925" cy="5972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6" name="图片 125"/>
          <p:cNvPicPr/>
          <p:nvPr/>
        </p:nvPicPr>
        <p:blipFill>
          <a:blip r:embed="rId1"/>
          <a:srcRect l="906" t="-272" r="1341"/>
          <a:stretch>
            <a:fillRect/>
          </a:stretch>
        </p:blipFill>
        <p:spPr>
          <a:xfrm>
            <a:off x="1531620" y="143510"/>
            <a:ext cx="8840470" cy="6553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163" r="1254"/>
          <a:stretch>
            <a:fillRect/>
          </a:stretch>
        </p:blipFill>
        <p:spPr>
          <a:xfrm>
            <a:off x="1621155" y="353060"/>
            <a:ext cx="8253095" cy="62077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图片 100"/>
          <p:cNvPicPr/>
          <p:nvPr/>
        </p:nvPicPr>
        <p:blipFill>
          <a:blip r:embed="rId1"/>
          <a:srcRect l="1126" t="-159"/>
          <a:stretch>
            <a:fillRect/>
          </a:stretch>
        </p:blipFill>
        <p:spPr>
          <a:xfrm>
            <a:off x="1604010" y="233045"/>
            <a:ext cx="9088120" cy="63823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" name="图片 101"/>
          <p:cNvPicPr/>
          <p:nvPr/>
        </p:nvPicPr>
        <p:blipFill>
          <a:blip r:embed="rId1"/>
          <a:srcRect l="823" t="211"/>
          <a:stretch>
            <a:fillRect/>
          </a:stretch>
        </p:blipFill>
        <p:spPr>
          <a:xfrm>
            <a:off x="1772920" y="133350"/>
            <a:ext cx="8719185" cy="66059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7" name="图片 106"/>
          <p:cNvPicPr/>
          <p:nvPr/>
        </p:nvPicPr>
        <p:blipFill>
          <a:blip r:embed="rId1"/>
          <a:srcRect t="415" r="48"/>
          <a:stretch>
            <a:fillRect/>
          </a:stretch>
        </p:blipFill>
        <p:spPr>
          <a:xfrm>
            <a:off x="1489075" y="73660"/>
            <a:ext cx="9209405" cy="65551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8" name="图片 107"/>
          <p:cNvPicPr/>
          <p:nvPr/>
        </p:nvPicPr>
        <p:blipFill>
          <a:blip r:embed="rId1"/>
          <a:srcRect l="864" t="-360"/>
          <a:stretch>
            <a:fillRect/>
          </a:stretch>
        </p:blipFill>
        <p:spPr>
          <a:xfrm>
            <a:off x="1250950" y="66040"/>
            <a:ext cx="8885555" cy="65697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5" name="图片 114"/>
          <p:cNvPicPr/>
          <p:nvPr/>
        </p:nvPicPr>
        <p:blipFill>
          <a:blip r:embed="rId1"/>
          <a:srcRect l="540" t="-336"/>
          <a:stretch>
            <a:fillRect/>
          </a:stretch>
        </p:blipFill>
        <p:spPr>
          <a:xfrm>
            <a:off x="1196975" y="143510"/>
            <a:ext cx="8896350" cy="6445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1" name="图片 110"/>
          <p:cNvPicPr/>
          <p:nvPr/>
        </p:nvPicPr>
        <p:blipFill>
          <a:blip r:embed="rId1"/>
          <a:stretch>
            <a:fillRect/>
          </a:stretch>
        </p:blipFill>
        <p:spPr>
          <a:xfrm>
            <a:off x="431165" y="106680"/>
            <a:ext cx="10946130" cy="66440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DZjM2M5MzM3NDQxZGI4YzMzZDg4NGYxOWU2YjcyNzU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564</Words>
  <Application>WPS 演示</Application>
  <PresentationFormat>宽屏</PresentationFormat>
  <Paragraphs>19</Paragraphs>
  <Slides>33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33</vt:i4>
      </vt:variant>
    </vt:vector>
  </HeadingPairs>
  <TitlesOfParts>
    <vt:vector size="45" baseType="lpstr">
      <vt:lpstr>Arial</vt:lpstr>
      <vt:lpstr>宋体</vt:lpstr>
      <vt:lpstr>Wingdings</vt:lpstr>
      <vt:lpstr>Arial Unicode MS</vt:lpstr>
      <vt:lpstr>Calibri</vt:lpstr>
      <vt:lpstr>微软雅黑</vt:lpstr>
      <vt:lpstr>楷体_GB2312</vt:lpstr>
      <vt:lpstr>新宋体</vt:lpstr>
      <vt:lpstr>WPS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欧泽民</dc:creator>
  <cp:lastModifiedBy>江城八月</cp:lastModifiedBy>
  <cp:revision>3</cp:revision>
  <dcterms:created xsi:type="dcterms:W3CDTF">2023-08-09T12:44:00Z</dcterms:created>
  <dcterms:modified xsi:type="dcterms:W3CDTF">2024-05-29T16:26:07Z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2052-12.1.0.16929</vt:lpwstr>
  </property>
</Properties>
</file>